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6"/>
  </p:notesMasterIdLst>
  <p:sldIdLst>
    <p:sldId id="256" r:id="rId4"/>
    <p:sldId id="265" r:id="rId5"/>
    <p:sldId id="266" r:id="rId6"/>
    <p:sldId id="272" r:id="rId7"/>
    <p:sldId id="268" r:id="rId8"/>
    <p:sldId id="269" r:id="rId9"/>
    <p:sldId id="275" r:id="rId10"/>
    <p:sldId id="276" r:id="rId11"/>
    <p:sldId id="277" r:id="rId12"/>
    <p:sldId id="278" r:id="rId13"/>
    <p:sldId id="261" r:id="rId14"/>
    <p:sldId id="263" r:id="rId15"/>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56"/>
  </p:normalViewPr>
  <p:slideViewPr>
    <p:cSldViewPr>
      <p:cViewPr varScale="1">
        <p:scale>
          <a:sx n="112" d="100"/>
          <a:sy n="112" d="100"/>
        </p:scale>
        <p:origin x="1744"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5D88FA-5812-FC44-8DCD-C5B26ADD8AC0}" type="datetimeFigureOut">
              <a:rPr lang="es-ES" smtClean="0"/>
              <a:t>10/10/24</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0729D5-4F1D-A14A-ABA6-49FBDBD05433}" type="slidenum">
              <a:rPr lang="es-ES" smtClean="0"/>
              <a:t>‹Nº›</a:t>
            </a:fld>
            <a:endParaRPr lang="es-ES"/>
          </a:p>
        </p:txBody>
      </p:sp>
    </p:spTree>
    <p:extLst>
      <p:ext uri="{BB962C8B-B14F-4D97-AF65-F5344CB8AC3E}">
        <p14:creationId xmlns:p14="http://schemas.microsoft.com/office/powerpoint/2010/main" val="5788972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 mas cercano al celo, lo mas cercano al </a:t>
            </a:r>
            <a:r>
              <a:rPr lang="es-ES"/>
              <a:t>infierno.</a:t>
            </a:r>
          </a:p>
          <a:p>
            <a:r>
              <a:rPr lang="es-ES"/>
              <a:t>Muchas </a:t>
            </a:r>
            <a:r>
              <a:rPr lang="es-ES" dirty="0"/>
              <a:t>veces pensamos que si Dios</a:t>
            </a:r>
            <a:r>
              <a:rPr lang="es-ES" baseline="0" dirty="0"/>
              <a:t> obra, nosotros no tenemos que hacer nada y si nosotros nos esforzamos es porque Dios no hizo nada.</a:t>
            </a:r>
          </a:p>
          <a:p>
            <a:r>
              <a:rPr lang="es-ES" dirty="0"/>
              <a:t>El primer modelo: Adán y Eva</a:t>
            </a:r>
          </a:p>
          <a:p>
            <a:r>
              <a:rPr lang="es-ES" dirty="0"/>
              <a:t>El segundo modelo: Dios e Israel</a:t>
            </a:r>
          </a:p>
          <a:p>
            <a:r>
              <a:rPr lang="es-ES" dirty="0"/>
              <a:t>El tercer modelo: Cristo y la Iglesia</a:t>
            </a:r>
          </a:p>
          <a:p>
            <a:endParaRPr lang="es-ES" dirty="0"/>
          </a:p>
        </p:txBody>
      </p:sp>
      <p:sp>
        <p:nvSpPr>
          <p:cNvPr id="4" name="Marcador de número de diapositiva 3"/>
          <p:cNvSpPr>
            <a:spLocks noGrp="1"/>
          </p:cNvSpPr>
          <p:nvPr>
            <p:ph type="sldNum" sz="quarter" idx="10"/>
          </p:nvPr>
        </p:nvSpPr>
        <p:spPr/>
        <p:txBody>
          <a:bodyPr/>
          <a:lstStyle/>
          <a:p>
            <a:fld id="{500729D5-4F1D-A14A-ABA6-49FBDBD05433}" type="slidenum">
              <a:rPr lang="es-ES" smtClean="0"/>
              <a:t>1</a:t>
            </a:fld>
            <a:endParaRPr lang="es-ES"/>
          </a:p>
        </p:txBody>
      </p:sp>
    </p:spTree>
    <p:extLst>
      <p:ext uri="{BB962C8B-B14F-4D97-AF65-F5344CB8AC3E}">
        <p14:creationId xmlns:p14="http://schemas.microsoft.com/office/powerpoint/2010/main" val="1267477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ln/>
        </p:spPr>
      </p:sp>
      <p:sp>
        <p:nvSpPr>
          <p:cNvPr id="163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r>
              <a:rPr lang="es-PE">
                <a:latin typeface="Calibri" charset="0"/>
                <a:ea typeface="ＭＳ Ｐゴシック" charset="0"/>
                <a:cs typeface="ＭＳ Ｐゴシック" charset="0"/>
              </a:rPr>
              <a:t>Jesus el testador eterno para que entre en vigencia el pacto con la iglesia, su novia, tuvo que morir. JESUS vivió con sabiduría, se sacrificó, obtuvo la victoria y hoy por Su sacrificio tenemos bienestar y prosperidad. Heb 2:9-10</a:t>
            </a:r>
          </a:p>
          <a:p>
            <a:pPr eaLnBrk="1" hangingPunct="1">
              <a:spcBef>
                <a:spcPct val="0"/>
              </a:spcBef>
              <a:buClr>
                <a:srgbClr val="95B3D7"/>
              </a:buClr>
              <a:buFont typeface="Candara" charset="0"/>
              <a:buNone/>
            </a:pPr>
            <a:r>
              <a:rPr lang="es-PE">
                <a:latin typeface="Calibri" charset="0"/>
                <a:ea typeface="ＭＳ Ｐゴシック" charset="0"/>
                <a:cs typeface="ＭＳ Ｐゴシック" charset="0"/>
              </a:rPr>
              <a:t>JESUS es nuestro gran héroe</a:t>
            </a:r>
            <a:endParaRPr lang="es-PE" b="1">
              <a:latin typeface="Calibri" charset="0"/>
              <a:ea typeface="ＭＳ Ｐゴシック" charset="0"/>
              <a:cs typeface="ＭＳ Ｐゴシック" charset="0"/>
            </a:endParaRPr>
          </a:p>
          <a:p>
            <a:pPr eaLnBrk="1" hangingPunct="1">
              <a:spcBef>
                <a:spcPct val="0"/>
              </a:spcBef>
            </a:pPr>
            <a:endParaRPr lang="es-PE">
              <a:latin typeface="Calibri" charset="0"/>
              <a:ea typeface="ＭＳ Ｐゴシック" charset="0"/>
              <a:cs typeface="ＭＳ Ｐゴシック" charset="0"/>
            </a:endParaRPr>
          </a:p>
          <a:p>
            <a:pPr eaLnBrk="1" hangingPunct="1">
              <a:spcBef>
                <a:spcPct val="0"/>
              </a:spcBef>
            </a:pPr>
            <a:endParaRPr lang="es-PE">
              <a:latin typeface="Calibri" charset="0"/>
              <a:ea typeface="ＭＳ Ｐゴシック" charset="0"/>
              <a:cs typeface="ＭＳ Ｐゴシック" charset="0"/>
            </a:endParaRPr>
          </a:p>
        </p:txBody>
      </p:sp>
      <p:sp>
        <p:nvSpPr>
          <p:cNvPr id="163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4900" b="1">
                <a:solidFill>
                  <a:schemeClr val="tx1"/>
                </a:solidFill>
                <a:latin typeface="Century" charset="0"/>
                <a:ea typeface="ＭＳ Ｐゴシック" charset="0"/>
                <a:cs typeface="ＭＳ Ｐゴシック" charset="0"/>
              </a:defRPr>
            </a:lvl1pPr>
            <a:lvl2pPr marL="742950" indent="-285750" eaLnBrk="0" hangingPunct="0">
              <a:defRPr sz="4900" b="1">
                <a:solidFill>
                  <a:schemeClr val="tx1"/>
                </a:solidFill>
                <a:latin typeface="Century" charset="0"/>
                <a:ea typeface="ＭＳ Ｐゴシック" charset="0"/>
              </a:defRPr>
            </a:lvl2pPr>
            <a:lvl3pPr marL="1143000" indent="-228600" eaLnBrk="0" hangingPunct="0">
              <a:defRPr sz="4900" b="1">
                <a:solidFill>
                  <a:schemeClr val="tx1"/>
                </a:solidFill>
                <a:latin typeface="Century" charset="0"/>
                <a:ea typeface="ＭＳ Ｐゴシック" charset="0"/>
              </a:defRPr>
            </a:lvl3pPr>
            <a:lvl4pPr marL="1600200" indent="-228600" eaLnBrk="0" hangingPunct="0">
              <a:defRPr sz="4900" b="1">
                <a:solidFill>
                  <a:schemeClr val="tx1"/>
                </a:solidFill>
                <a:latin typeface="Century" charset="0"/>
                <a:ea typeface="ＭＳ Ｐゴシック" charset="0"/>
              </a:defRPr>
            </a:lvl4pPr>
            <a:lvl5pPr marL="2057400" indent="-228600" eaLnBrk="0" hangingPunct="0">
              <a:defRPr sz="4900" b="1">
                <a:solidFill>
                  <a:schemeClr val="tx1"/>
                </a:solidFill>
                <a:latin typeface="Century" charset="0"/>
                <a:ea typeface="ＭＳ Ｐゴシック" charset="0"/>
              </a:defRPr>
            </a:lvl5pPr>
            <a:lvl6pPr marL="2514600" indent="-228600" algn="r" eaLnBrk="0" fontAlgn="base" hangingPunct="0">
              <a:spcBef>
                <a:spcPct val="0"/>
              </a:spcBef>
              <a:spcAft>
                <a:spcPct val="0"/>
              </a:spcAft>
              <a:defRPr sz="4900" b="1">
                <a:solidFill>
                  <a:schemeClr val="tx1"/>
                </a:solidFill>
                <a:latin typeface="Century" charset="0"/>
                <a:ea typeface="ＭＳ Ｐゴシック" charset="0"/>
              </a:defRPr>
            </a:lvl6pPr>
            <a:lvl7pPr marL="2971800" indent="-228600" algn="r" eaLnBrk="0" fontAlgn="base" hangingPunct="0">
              <a:spcBef>
                <a:spcPct val="0"/>
              </a:spcBef>
              <a:spcAft>
                <a:spcPct val="0"/>
              </a:spcAft>
              <a:defRPr sz="4900" b="1">
                <a:solidFill>
                  <a:schemeClr val="tx1"/>
                </a:solidFill>
                <a:latin typeface="Century" charset="0"/>
                <a:ea typeface="ＭＳ Ｐゴシック" charset="0"/>
              </a:defRPr>
            </a:lvl7pPr>
            <a:lvl8pPr marL="3429000" indent="-228600" algn="r" eaLnBrk="0" fontAlgn="base" hangingPunct="0">
              <a:spcBef>
                <a:spcPct val="0"/>
              </a:spcBef>
              <a:spcAft>
                <a:spcPct val="0"/>
              </a:spcAft>
              <a:defRPr sz="4900" b="1">
                <a:solidFill>
                  <a:schemeClr val="tx1"/>
                </a:solidFill>
                <a:latin typeface="Century" charset="0"/>
                <a:ea typeface="ＭＳ Ｐゴシック" charset="0"/>
              </a:defRPr>
            </a:lvl8pPr>
            <a:lvl9pPr marL="3886200" indent="-228600" algn="r" eaLnBrk="0" fontAlgn="base" hangingPunct="0">
              <a:spcBef>
                <a:spcPct val="0"/>
              </a:spcBef>
              <a:spcAft>
                <a:spcPct val="0"/>
              </a:spcAft>
              <a:defRPr sz="4900" b="1">
                <a:solidFill>
                  <a:schemeClr val="tx1"/>
                </a:solidFill>
                <a:latin typeface="Century" charset="0"/>
                <a:ea typeface="ＭＳ Ｐゴシック" charset="0"/>
              </a:defRPr>
            </a:lvl9pPr>
          </a:lstStyle>
          <a:p>
            <a:pPr eaLnBrk="1" hangingPunct="1"/>
            <a:fld id="{53304F5B-EF90-D64D-BE16-092875C093E2}" type="slidenum">
              <a:rPr lang="es-PE" sz="1200" b="0">
                <a:latin typeface="Arial" charset="0"/>
              </a:rPr>
              <a:pPr eaLnBrk="1" hangingPunct="1"/>
              <a:t>2</a:t>
            </a:fld>
            <a:endParaRPr lang="es-PE" sz="1200" b="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buClr>
                <a:srgbClr val="95B3D7"/>
              </a:buClr>
              <a:buFont typeface="Candara" charset="0"/>
              <a:buNone/>
            </a:pPr>
            <a:r>
              <a:rPr lang="en-US">
                <a:latin typeface="Calibri" charset="0"/>
                <a:ea typeface="ＭＳ Ｐゴシック" charset="0"/>
                <a:cs typeface="ＭＳ Ｐゴシック" charset="0"/>
              </a:rPr>
              <a:t>!</a:t>
            </a:r>
            <a:r>
              <a:rPr lang="es-PE" b="1">
                <a:latin typeface="Calibri" charset="0"/>
                <a:ea typeface="ＭＳ Ｐゴシック" charset="0"/>
                <a:cs typeface="ＭＳ Ｐゴシック" charset="0"/>
              </a:rPr>
              <a:t> </a:t>
            </a:r>
            <a:r>
              <a:rPr lang="es-PE">
                <a:latin typeface="Calibri" charset="0"/>
                <a:ea typeface="ＭＳ Ｐゴシック" charset="0"/>
                <a:cs typeface="ＭＳ Ｐゴシック" charset="0"/>
              </a:rPr>
              <a:t>El sacrificio genera honra y gloria a quién lo hace; beneficio y prosperidad por quién se hace.</a:t>
            </a:r>
          </a:p>
          <a:p>
            <a:pPr eaLnBrk="1" hangingPunct="1">
              <a:spcBef>
                <a:spcPct val="0"/>
              </a:spcBef>
              <a:buClr>
                <a:srgbClr val="95B3D7"/>
              </a:buClr>
              <a:buFont typeface="Candara" charset="0"/>
              <a:buNone/>
            </a:pPr>
            <a:r>
              <a:rPr lang="es-PE" sz="1400">
                <a:latin typeface="Calibri" charset="0"/>
                <a:ea typeface="ＭＳ Ｐゴシック" charset="0"/>
                <a:cs typeface="ＭＳ Ｐゴシック" charset="0"/>
              </a:rPr>
              <a:t> </a:t>
            </a:r>
          </a:p>
          <a:p>
            <a:pPr eaLnBrk="1" hangingPunct="1">
              <a:spcBef>
                <a:spcPct val="0"/>
              </a:spcBef>
            </a:pPr>
            <a:endParaRPr lang="es-PE">
              <a:latin typeface="Calibri" charset="0"/>
              <a:ea typeface="ＭＳ Ｐゴシック" charset="0"/>
              <a:cs typeface="ＭＳ Ｐゴシック"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4900" b="1">
                <a:solidFill>
                  <a:schemeClr val="tx1"/>
                </a:solidFill>
                <a:latin typeface="Century" charset="0"/>
                <a:ea typeface="ＭＳ Ｐゴシック" charset="0"/>
                <a:cs typeface="ＭＳ Ｐゴシック" charset="0"/>
              </a:defRPr>
            </a:lvl1pPr>
            <a:lvl2pPr marL="742950" indent="-285750" eaLnBrk="0" hangingPunct="0">
              <a:defRPr sz="4900" b="1">
                <a:solidFill>
                  <a:schemeClr val="tx1"/>
                </a:solidFill>
                <a:latin typeface="Century" charset="0"/>
                <a:ea typeface="ＭＳ Ｐゴシック" charset="0"/>
              </a:defRPr>
            </a:lvl2pPr>
            <a:lvl3pPr marL="1143000" indent="-228600" eaLnBrk="0" hangingPunct="0">
              <a:defRPr sz="4900" b="1">
                <a:solidFill>
                  <a:schemeClr val="tx1"/>
                </a:solidFill>
                <a:latin typeface="Century" charset="0"/>
                <a:ea typeface="ＭＳ Ｐゴシック" charset="0"/>
              </a:defRPr>
            </a:lvl3pPr>
            <a:lvl4pPr marL="1600200" indent="-228600" eaLnBrk="0" hangingPunct="0">
              <a:defRPr sz="4900" b="1">
                <a:solidFill>
                  <a:schemeClr val="tx1"/>
                </a:solidFill>
                <a:latin typeface="Century" charset="0"/>
                <a:ea typeface="ＭＳ Ｐゴシック" charset="0"/>
              </a:defRPr>
            </a:lvl4pPr>
            <a:lvl5pPr marL="2057400" indent="-228600" eaLnBrk="0" hangingPunct="0">
              <a:defRPr sz="4900" b="1">
                <a:solidFill>
                  <a:schemeClr val="tx1"/>
                </a:solidFill>
                <a:latin typeface="Century" charset="0"/>
                <a:ea typeface="ＭＳ Ｐゴシック" charset="0"/>
              </a:defRPr>
            </a:lvl5pPr>
            <a:lvl6pPr marL="2514600" indent="-228600" algn="r" eaLnBrk="0" fontAlgn="base" hangingPunct="0">
              <a:spcBef>
                <a:spcPct val="0"/>
              </a:spcBef>
              <a:spcAft>
                <a:spcPct val="0"/>
              </a:spcAft>
              <a:defRPr sz="4900" b="1">
                <a:solidFill>
                  <a:schemeClr val="tx1"/>
                </a:solidFill>
                <a:latin typeface="Century" charset="0"/>
                <a:ea typeface="ＭＳ Ｐゴシック" charset="0"/>
              </a:defRPr>
            </a:lvl6pPr>
            <a:lvl7pPr marL="2971800" indent="-228600" algn="r" eaLnBrk="0" fontAlgn="base" hangingPunct="0">
              <a:spcBef>
                <a:spcPct val="0"/>
              </a:spcBef>
              <a:spcAft>
                <a:spcPct val="0"/>
              </a:spcAft>
              <a:defRPr sz="4900" b="1">
                <a:solidFill>
                  <a:schemeClr val="tx1"/>
                </a:solidFill>
                <a:latin typeface="Century" charset="0"/>
                <a:ea typeface="ＭＳ Ｐゴシック" charset="0"/>
              </a:defRPr>
            </a:lvl7pPr>
            <a:lvl8pPr marL="3429000" indent="-228600" algn="r" eaLnBrk="0" fontAlgn="base" hangingPunct="0">
              <a:spcBef>
                <a:spcPct val="0"/>
              </a:spcBef>
              <a:spcAft>
                <a:spcPct val="0"/>
              </a:spcAft>
              <a:defRPr sz="4900" b="1">
                <a:solidFill>
                  <a:schemeClr val="tx1"/>
                </a:solidFill>
                <a:latin typeface="Century" charset="0"/>
                <a:ea typeface="ＭＳ Ｐゴシック" charset="0"/>
              </a:defRPr>
            </a:lvl8pPr>
            <a:lvl9pPr marL="3886200" indent="-228600" algn="r" eaLnBrk="0" fontAlgn="base" hangingPunct="0">
              <a:spcBef>
                <a:spcPct val="0"/>
              </a:spcBef>
              <a:spcAft>
                <a:spcPct val="0"/>
              </a:spcAft>
              <a:defRPr sz="4900" b="1">
                <a:solidFill>
                  <a:schemeClr val="tx1"/>
                </a:solidFill>
                <a:latin typeface="Century" charset="0"/>
                <a:ea typeface="ＭＳ Ｐゴシック" charset="0"/>
              </a:defRPr>
            </a:lvl9pPr>
          </a:lstStyle>
          <a:p>
            <a:pPr eaLnBrk="1" hangingPunct="1"/>
            <a:fld id="{EBAFFC6D-820C-624B-9CC5-ACF9F18895BF}" type="slidenum">
              <a:rPr lang="es-PE" sz="1200" b="0">
                <a:latin typeface="Arial" charset="0"/>
              </a:rPr>
              <a:pPr eaLnBrk="1" hangingPunct="1"/>
              <a:t>3</a:t>
            </a:fld>
            <a:endParaRPr lang="es-PE" sz="1200" b="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Marcador de imagen d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7890"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b="1">
                <a:latin typeface="Calibri" charset="0"/>
              </a:rPr>
              <a:t> El objeto del amor: Ella. Tres tipos de Amor: Eros, Philos, Agape. Cuerpo, Alma, Espiritu. El amor siempre da, El amor soy YO.</a:t>
            </a:r>
          </a:p>
          <a:p>
            <a:pPr eaLnBrk="1" hangingPunct="1">
              <a:spcBef>
                <a:spcPct val="0"/>
              </a:spcBef>
            </a:pPr>
            <a:r>
              <a:rPr lang="es-ES_tradnl" b="1">
                <a:latin typeface="Calibri" charset="0"/>
              </a:rPr>
              <a:t>1 Corintios 13:4 </a:t>
            </a:r>
            <a:r>
              <a:rPr lang="es-ES_tradnl">
                <a:latin typeface="Calibri" charset="0"/>
              </a:rPr>
              <a:t>El amor es sufrido, es benigno; el amor no tiene envidia, el amor no es jactancioso, no se envanece;</a:t>
            </a:r>
          </a:p>
          <a:p>
            <a:pPr eaLnBrk="1" hangingPunct="1">
              <a:spcBef>
                <a:spcPct val="0"/>
              </a:spcBef>
            </a:pPr>
            <a:r>
              <a:rPr lang="es-ES_tradnl" b="1">
                <a:latin typeface="Calibri" charset="0"/>
              </a:rPr>
              <a:t>5 </a:t>
            </a:r>
            <a:r>
              <a:rPr lang="es-ES_tradnl">
                <a:latin typeface="Calibri" charset="0"/>
              </a:rPr>
              <a:t>no hace nada indebido, no busca lo suyo, no se irrita, no guarda rencor;</a:t>
            </a:r>
          </a:p>
          <a:p>
            <a:pPr eaLnBrk="1" hangingPunct="1">
              <a:spcBef>
                <a:spcPct val="0"/>
              </a:spcBef>
            </a:pPr>
            <a:r>
              <a:rPr lang="es-ES_tradnl" b="1">
                <a:latin typeface="Calibri" charset="0"/>
              </a:rPr>
              <a:t>6 </a:t>
            </a:r>
            <a:r>
              <a:rPr lang="es-ES_tradnl">
                <a:latin typeface="Calibri" charset="0"/>
              </a:rPr>
              <a:t>no se goza de la injusticia, mas se goza de la verdad.</a:t>
            </a:r>
          </a:p>
          <a:p>
            <a:pPr eaLnBrk="1" hangingPunct="1">
              <a:spcBef>
                <a:spcPct val="0"/>
              </a:spcBef>
            </a:pPr>
            <a:r>
              <a:rPr lang="es-ES_tradnl" b="1">
                <a:latin typeface="Calibri" charset="0"/>
              </a:rPr>
              <a:t>7 </a:t>
            </a:r>
            <a:r>
              <a:rPr lang="es-ES_tradnl">
                <a:latin typeface="Calibri" charset="0"/>
              </a:rPr>
              <a:t>Todo lo sufre (no se da por vencido), todo lo cree, todo lo espera, todo lo soporta.</a:t>
            </a:r>
          </a:p>
          <a:p>
            <a:pPr eaLnBrk="1" hangingPunct="1">
              <a:spcBef>
                <a:spcPct val="0"/>
              </a:spcBef>
            </a:pPr>
            <a:r>
              <a:rPr lang="es-ES_tradnl" b="1">
                <a:latin typeface="Century" charset="0"/>
              </a:rPr>
              <a:t>Efesios5:28 </a:t>
            </a:r>
            <a:r>
              <a:rPr lang="es-ES_tradnl">
                <a:latin typeface="Century" charset="0"/>
              </a:rPr>
              <a:t>De la misma manera, el marido debe amar a su esposa como ama a su propio cuerpo. Pues un hombre que ama a su esposa en realidad demuestra que se ama a sí mismo. </a:t>
            </a:r>
          </a:p>
          <a:p>
            <a:pPr eaLnBrk="1" hangingPunct="1">
              <a:spcBef>
                <a:spcPct val="0"/>
              </a:spcBef>
            </a:pPr>
            <a:endParaRPr lang="es-ES">
              <a:latin typeface="Calibri" charset="0"/>
            </a:endParaRPr>
          </a:p>
        </p:txBody>
      </p:sp>
      <p:sp>
        <p:nvSpPr>
          <p:cNvPr id="37891"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entury" charset="0"/>
                <a:ea typeface="ＭＳ Ｐゴシック" charset="0"/>
                <a:cs typeface="ＭＳ Ｐゴシック" charset="0"/>
              </a:defRPr>
            </a:lvl1pPr>
            <a:lvl2pPr marL="742950" indent="-285750" eaLnBrk="0" hangingPunct="0">
              <a:defRPr sz="2400">
                <a:solidFill>
                  <a:schemeClr val="tx1"/>
                </a:solidFill>
                <a:latin typeface="Century" charset="0"/>
                <a:ea typeface="ＭＳ Ｐゴシック" charset="0"/>
              </a:defRPr>
            </a:lvl2pPr>
            <a:lvl3pPr marL="1143000" indent="-228600" eaLnBrk="0" hangingPunct="0">
              <a:defRPr sz="2400">
                <a:solidFill>
                  <a:schemeClr val="tx1"/>
                </a:solidFill>
                <a:latin typeface="Century" charset="0"/>
                <a:ea typeface="ＭＳ Ｐゴシック" charset="0"/>
              </a:defRPr>
            </a:lvl3pPr>
            <a:lvl4pPr marL="1600200" indent="-228600" eaLnBrk="0" hangingPunct="0">
              <a:defRPr sz="2400">
                <a:solidFill>
                  <a:schemeClr val="tx1"/>
                </a:solidFill>
                <a:latin typeface="Century" charset="0"/>
                <a:ea typeface="ＭＳ Ｐゴシック" charset="0"/>
              </a:defRPr>
            </a:lvl4pPr>
            <a:lvl5pPr marL="2057400" indent="-228600" eaLnBrk="0" hangingPunct="0">
              <a:defRPr sz="2400">
                <a:solidFill>
                  <a:schemeClr val="tx1"/>
                </a:solidFill>
                <a:latin typeface="Century" charset="0"/>
                <a:ea typeface="ＭＳ Ｐゴシック" charset="0"/>
              </a:defRPr>
            </a:lvl5pPr>
            <a:lvl6pPr marL="2514600" indent="-228600" eaLnBrk="0" fontAlgn="base" hangingPunct="0">
              <a:spcBef>
                <a:spcPct val="0"/>
              </a:spcBef>
              <a:spcAft>
                <a:spcPct val="0"/>
              </a:spcAft>
              <a:defRPr sz="2400">
                <a:solidFill>
                  <a:schemeClr val="tx1"/>
                </a:solidFill>
                <a:latin typeface="Century" charset="0"/>
                <a:ea typeface="ＭＳ Ｐゴシック" charset="0"/>
              </a:defRPr>
            </a:lvl6pPr>
            <a:lvl7pPr marL="2971800" indent="-228600" eaLnBrk="0" fontAlgn="base" hangingPunct="0">
              <a:spcBef>
                <a:spcPct val="0"/>
              </a:spcBef>
              <a:spcAft>
                <a:spcPct val="0"/>
              </a:spcAft>
              <a:defRPr sz="2400">
                <a:solidFill>
                  <a:schemeClr val="tx1"/>
                </a:solidFill>
                <a:latin typeface="Century" charset="0"/>
                <a:ea typeface="ＭＳ Ｐゴシック" charset="0"/>
              </a:defRPr>
            </a:lvl7pPr>
            <a:lvl8pPr marL="3429000" indent="-228600" eaLnBrk="0" fontAlgn="base" hangingPunct="0">
              <a:spcBef>
                <a:spcPct val="0"/>
              </a:spcBef>
              <a:spcAft>
                <a:spcPct val="0"/>
              </a:spcAft>
              <a:defRPr sz="2400">
                <a:solidFill>
                  <a:schemeClr val="tx1"/>
                </a:solidFill>
                <a:latin typeface="Century" charset="0"/>
                <a:ea typeface="ＭＳ Ｐゴシック" charset="0"/>
              </a:defRPr>
            </a:lvl8pPr>
            <a:lvl9pPr marL="3886200" indent="-228600" eaLnBrk="0" fontAlgn="base" hangingPunct="0">
              <a:spcBef>
                <a:spcPct val="0"/>
              </a:spcBef>
              <a:spcAft>
                <a:spcPct val="0"/>
              </a:spcAft>
              <a:defRPr sz="2400">
                <a:solidFill>
                  <a:schemeClr val="tx1"/>
                </a:solidFill>
                <a:latin typeface="Century" charset="0"/>
                <a:ea typeface="ＭＳ Ｐゴシック" charset="0"/>
              </a:defRPr>
            </a:lvl9pPr>
          </a:lstStyle>
          <a:p>
            <a:pPr eaLnBrk="1" fontAlgn="base" hangingPunct="1">
              <a:spcBef>
                <a:spcPct val="0"/>
              </a:spcBef>
              <a:spcAft>
                <a:spcPct val="0"/>
              </a:spcAft>
            </a:pPr>
            <a:fld id="{62D3CBD6-0B40-9B4A-8CC5-3C62B5F30E29}" type="slidenum">
              <a:rPr lang="es-ES" sz="1200">
                <a:solidFill>
                  <a:prstClr val="black"/>
                </a:solidFill>
                <a:latin typeface="Calibri" charset="0"/>
              </a:rPr>
              <a:pPr eaLnBrk="1" fontAlgn="base" hangingPunct="1">
                <a:spcBef>
                  <a:spcPct val="0"/>
                </a:spcBef>
                <a:spcAft>
                  <a:spcPct val="0"/>
                </a:spcAft>
              </a:pPr>
              <a:t>7</a:t>
            </a:fld>
            <a:endParaRPr lang="es-ES" sz="1200">
              <a:solidFill>
                <a:prstClr val="black"/>
              </a:solidFill>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Marcador de imagen d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5842"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b="1">
                <a:latin typeface="Calibri" charset="0"/>
              </a:rPr>
              <a:t>La Honra es un acto voluntario de reconocimiento a aquel que se admira, ama, y respeta. Implica obediencia, renuncia y sacrificio</a:t>
            </a:r>
          </a:p>
          <a:p>
            <a:pPr eaLnBrk="1" hangingPunct="1">
              <a:spcBef>
                <a:spcPct val="0"/>
              </a:spcBef>
            </a:pPr>
            <a:r>
              <a:rPr lang="es-ES_tradnl">
                <a:latin typeface="Calibri" charset="0"/>
              </a:rPr>
              <a:t>La honra es la combinación de dos cualidades poco promovidas en nuestra sociedad</a:t>
            </a:r>
            <a:r>
              <a:rPr lang="es-ES_tradnl" b="1">
                <a:latin typeface="Calibri" charset="0"/>
              </a:rPr>
              <a:t>, LA HUMILDAD Y LA GRATITUD</a:t>
            </a:r>
            <a:r>
              <a:rPr lang="es-ES_tradnl">
                <a:latin typeface="Calibri" charset="0"/>
              </a:rPr>
              <a:t>. Sin humildad y gratitud la honra no se puede manifestar.</a:t>
            </a:r>
          </a:p>
          <a:p>
            <a:pPr eaLnBrk="1" hangingPunct="1">
              <a:spcBef>
                <a:spcPct val="0"/>
              </a:spcBef>
            </a:pPr>
            <a:r>
              <a:rPr lang="es-ES_tradnl">
                <a:latin typeface="Calibri" charset="0"/>
              </a:rPr>
              <a:t>El principal beneficiario de la Honra no es el que la recibe sino el que la da. </a:t>
            </a:r>
            <a:endParaRPr lang="es-ES_tradnl" b="1">
              <a:latin typeface="Century" charset="0"/>
            </a:endParaRPr>
          </a:p>
          <a:p>
            <a:pPr eaLnBrk="1" hangingPunct="1">
              <a:spcBef>
                <a:spcPct val="0"/>
              </a:spcBef>
            </a:pPr>
            <a:endParaRPr lang="es-ES">
              <a:latin typeface="Calibri" charset="0"/>
            </a:endParaRPr>
          </a:p>
        </p:txBody>
      </p:sp>
      <p:sp>
        <p:nvSpPr>
          <p:cNvPr id="35843"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entury" charset="0"/>
                <a:ea typeface="ＭＳ Ｐゴシック" charset="0"/>
                <a:cs typeface="ＭＳ Ｐゴシック" charset="0"/>
              </a:defRPr>
            </a:lvl1pPr>
            <a:lvl2pPr marL="742950" indent="-285750" eaLnBrk="0" hangingPunct="0">
              <a:defRPr sz="2400">
                <a:solidFill>
                  <a:schemeClr val="tx1"/>
                </a:solidFill>
                <a:latin typeface="Century" charset="0"/>
                <a:ea typeface="ＭＳ Ｐゴシック" charset="0"/>
              </a:defRPr>
            </a:lvl2pPr>
            <a:lvl3pPr marL="1143000" indent="-228600" eaLnBrk="0" hangingPunct="0">
              <a:defRPr sz="2400">
                <a:solidFill>
                  <a:schemeClr val="tx1"/>
                </a:solidFill>
                <a:latin typeface="Century" charset="0"/>
                <a:ea typeface="ＭＳ Ｐゴシック" charset="0"/>
              </a:defRPr>
            </a:lvl3pPr>
            <a:lvl4pPr marL="1600200" indent="-228600" eaLnBrk="0" hangingPunct="0">
              <a:defRPr sz="2400">
                <a:solidFill>
                  <a:schemeClr val="tx1"/>
                </a:solidFill>
                <a:latin typeface="Century" charset="0"/>
                <a:ea typeface="ＭＳ Ｐゴシック" charset="0"/>
              </a:defRPr>
            </a:lvl4pPr>
            <a:lvl5pPr marL="2057400" indent="-228600" eaLnBrk="0" hangingPunct="0">
              <a:defRPr sz="2400">
                <a:solidFill>
                  <a:schemeClr val="tx1"/>
                </a:solidFill>
                <a:latin typeface="Century" charset="0"/>
                <a:ea typeface="ＭＳ Ｐゴシック" charset="0"/>
              </a:defRPr>
            </a:lvl5pPr>
            <a:lvl6pPr marL="2514600" indent="-228600" eaLnBrk="0" fontAlgn="base" hangingPunct="0">
              <a:spcBef>
                <a:spcPct val="0"/>
              </a:spcBef>
              <a:spcAft>
                <a:spcPct val="0"/>
              </a:spcAft>
              <a:defRPr sz="2400">
                <a:solidFill>
                  <a:schemeClr val="tx1"/>
                </a:solidFill>
                <a:latin typeface="Century" charset="0"/>
                <a:ea typeface="ＭＳ Ｐゴシック" charset="0"/>
              </a:defRPr>
            </a:lvl6pPr>
            <a:lvl7pPr marL="2971800" indent="-228600" eaLnBrk="0" fontAlgn="base" hangingPunct="0">
              <a:spcBef>
                <a:spcPct val="0"/>
              </a:spcBef>
              <a:spcAft>
                <a:spcPct val="0"/>
              </a:spcAft>
              <a:defRPr sz="2400">
                <a:solidFill>
                  <a:schemeClr val="tx1"/>
                </a:solidFill>
                <a:latin typeface="Century" charset="0"/>
                <a:ea typeface="ＭＳ Ｐゴシック" charset="0"/>
              </a:defRPr>
            </a:lvl7pPr>
            <a:lvl8pPr marL="3429000" indent="-228600" eaLnBrk="0" fontAlgn="base" hangingPunct="0">
              <a:spcBef>
                <a:spcPct val="0"/>
              </a:spcBef>
              <a:spcAft>
                <a:spcPct val="0"/>
              </a:spcAft>
              <a:defRPr sz="2400">
                <a:solidFill>
                  <a:schemeClr val="tx1"/>
                </a:solidFill>
                <a:latin typeface="Century" charset="0"/>
                <a:ea typeface="ＭＳ Ｐゴシック" charset="0"/>
              </a:defRPr>
            </a:lvl8pPr>
            <a:lvl9pPr marL="3886200" indent="-228600" eaLnBrk="0" fontAlgn="base" hangingPunct="0">
              <a:spcBef>
                <a:spcPct val="0"/>
              </a:spcBef>
              <a:spcAft>
                <a:spcPct val="0"/>
              </a:spcAft>
              <a:defRPr sz="2400">
                <a:solidFill>
                  <a:schemeClr val="tx1"/>
                </a:solidFill>
                <a:latin typeface="Century" charset="0"/>
                <a:ea typeface="ＭＳ Ｐゴシック" charset="0"/>
              </a:defRPr>
            </a:lvl9pPr>
          </a:lstStyle>
          <a:p>
            <a:pPr eaLnBrk="1" fontAlgn="base" hangingPunct="1">
              <a:spcBef>
                <a:spcPct val="0"/>
              </a:spcBef>
              <a:spcAft>
                <a:spcPct val="0"/>
              </a:spcAft>
            </a:pPr>
            <a:fld id="{F24AFA23-8596-E04E-A48E-E2CD17DAE046}" type="slidenum">
              <a:rPr lang="es-ES" sz="1200">
                <a:latin typeface="Calibri" charset="0"/>
              </a:rPr>
              <a:pPr eaLnBrk="1" fontAlgn="base" hangingPunct="1">
                <a:spcBef>
                  <a:spcPct val="0"/>
                </a:spcBef>
                <a:spcAft>
                  <a:spcPct val="0"/>
                </a:spcAft>
              </a:pPr>
              <a:t>8</a:t>
            </a:fld>
            <a:endParaRPr lang="es-ES"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sz="1200" i="1" kern="1200" dirty="0">
                <a:solidFill>
                  <a:schemeClr val="tx1"/>
                </a:solidFill>
                <a:effectLst/>
                <a:latin typeface="+mn-lt"/>
                <a:ea typeface="+mn-ea"/>
                <a:cs typeface="+mn-cs"/>
              </a:rPr>
              <a:t>Diseño Original de Dios para la familia </a:t>
            </a:r>
            <a:endParaRPr lang="es-ES" dirty="0"/>
          </a:p>
        </p:txBody>
      </p:sp>
      <p:sp>
        <p:nvSpPr>
          <p:cNvPr id="4" name="Slide Number Placeholder 3"/>
          <p:cNvSpPr>
            <a:spLocks noGrp="1"/>
          </p:cNvSpPr>
          <p:nvPr>
            <p:ph type="sldNum" sz="quarter" idx="10"/>
          </p:nvPr>
        </p:nvSpPr>
        <p:spPr/>
        <p:txBody>
          <a:bodyPr/>
          <a:lstStyle/>
          <a:p>
            <a:fld id="{AC2E6C90-45E4-C44C-89AD-C59BAB9B60B5}" type="slidenum">
              <a:rPr lang="es-ES" smtClean="0"/>
              <a:t>9</a:t>
            </a:fld>
            <a:endParaRPr lang="es-ES"/>
          </a:p>
        </p:txBody>
      </p:sp>
    </p:spTree>
    <p:extLst>
      <p:ext uri="{BB962C8B-B14F-4D97-AF65-F5344CB8AC3E}">
        <p14:creationId xmlns:p14="http://schemas.microsoft.com/office/powerpoint/2010/main" val="3817534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s-PE">
                <a:latin typeface="Calibri" charset="0"/>
                <a:ea typeface="ＭＳ Ｐゴシック" charset="0"/>
                <a:cs typeface="ＭＳ Ｐゴシック" charset="0"/>
              </a:rPr>
              <a:t>El reino de los cielos es Amor, Gozo y Paz</a:t>
            </a:r>
          </a:p>
          <a:p>
            <a:pPr eaLnBrk="1" hangingPunct="1"/>
            <a:r>
              <a:rPr lang="es-PE">
                <a:latin typeface="Calibri" charset="0"/>
                <a:ea typeface="ＭＳ Ｐゴシック" charset="0"/>
                <a:cs typeface="ＭＳ Ｐゴシック" charset="0"/>
              </a:rPr>
              <a:t>Tu matri puede ser lo + cerca al cielo o lo + cerca al infierno.</a:t>
            </a:r>
          </a:p>
          <a:p>
            <a:pPr eaLnBrk="1" hangingPunct="1"/>
            <a:r>
              <a:rPr lang="en-US">
                <a:latin typeface="Calibri" charset="0"/>
                <a:ea typeface="ＭＳ Ｐゴシック" charset="0"/>
                <a:cs typeface="ＭＳ Ｐゴシック" charset="0"/>
              </a:rPr>
              <a:t>Romans 14:17 (LBLA) </a:t>
            </a:r>
          </a:p>
          <a:p>
            <a:pPr eaLnBrk="1" hangingPunct="1"/>
            <a:r>
              <a:rPr lang="en-US">
                <a:latin typeface="Calibri" charset="0"/>
                <a:ea typeface="ＭＳ Ｐゴシック" charset="0"/>
                <a:cs typeface="ＭＳ Ｐゴシック" charset="0"/>
              </a:rPr>
              <a:t>17 Porque el reino de Dios no es comida ni bebida, sino justicia y paz y gozo en el Espíritu Santo. </a:t>
            </a:r>
            <a:endParaRPr lang="es-PE">
              <a:latin typeface="Calibri" charset="0"/>
              <a:ea typeface="ＭＳ Ｐゴシック" charset="0"/>
              <a:cs typeface="ＭＳ Ｐゴシック" charset="0"/>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99E887-41A4-524C-A758-345A9364AD04}" type="slidenum">
              <a:rPr lang="es-PE" sz="1200">
                <a:latin typeface="Calibri" charset="0"/>
              </a:rPr>
              <a:pPr eaLnBrk="1" hangingPunct="1"/>
              <a:t>12</a:t>
            </a:fld>
            <a:endParaRPr lang="es-PE"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PE"/>
          </a:p>
        </p:txBody>
      </p:sp>
      <p:sp>
        <p:nvSpPr>
          <p:cNvPr id="4" name="3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2741415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E"/>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3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2223037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1419140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4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3685221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6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8" name="7 Marcador de pie de página"/>
          <p:cNvSpPr>
            <a:spLocks noGrp="1"/>
          </p:cNvSpPr>
          <p:nvPr>
            <p:ph type="ftr" sz="quarter" idx="11"/>
          </p:nvPr>
        </p:nvSpPr>
        <p:spPr/>
        <p:txBody>
          <a:bodyPr/>
          <a:lstStyle/>
          <a:p>
            <a:endParaRPr lang="es-PE"/>
          </a:p>
        </p:txBody>
      </p:sp>
      <p:sp>
        <p:nvSpPr>
          <p:cNvPr id="9" name="8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900717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E"/>
          </a:p>
        </p:txBody>
      </p:sp>
      <p:sp>
        <p:nvSpPr>
          <p:cNvPr id="3" name="2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4" name="3 Marcador de pie de página"/>
          <p:cNvSpPr>
            <a:spLocks noGrp="1"/>
          </p:cNvSpPr>
          <p:nvPr>
            <p:ph type="ftr" sz="quarter" idx="11"/>
          </p:nvPr>
        </p:nvSpPr>
        <p:spPr/>
        <p:txBody>
          <a:bodyPr/>
          <a:lstStyle/>
          <a:p>
            <a:endParaRPr lang="es-PE"/>
          </a:p>
        </p:txBody>
      </p:sp>
      <p:sp>
        <p:nvSpPr>
          <p:cNvPr id="5" name="4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1333739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3" name="2 Marcador de pie de página"/>
          <p:cNvSpPr>
            <a:spLocks noGrp="1"/>
          </p:cNvSpPr>
          <p:nvPr>
            <p:ph type="ftr" sz="quarter" idx="11"/>
          </p:nvPr>
        </p:nvSpPr>
        <p:spPr/>
        <p:txBody>
          <a:bodyPr/>
          <a:lstStyle/>
          <a:p>
            <a:endParaRPr lang="es-PE"/>
          </a:p>
        </p:txBody>
      </p:sp>
      <p:sp>
        <p:nvSpPr>
          <p:cNvPr id="4" name="3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392900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2543798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4009319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3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1592307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3 Marcador de fecha"/>
          <p:cNvSpPr>
            <a:spLocks noGrp="1"/>
          </p:cNvSpPr>
          <p:nvPr>
            <p:ph type="dt" sz="half" idx="10"/>
          </p:nvPr>
        </p:nvSpPr>
        <p:spPr/>
        <p:txBody>
          <a:bodyPr/>
          <a:lstStyle/>
          <a:p>
            <a:fld id="{60B7D05E-A84B-4E9C-ABE9-74DEA0B1E8D6}" type="datetimeFigureOut">
              <a:rPr lang="es-PE" smtClean="0"/>
              <a:t>10/10/24</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7AE38F28-46B0-4804-BDB3-2A1117D64C46}" type="slidenum">
              <a:rPr lang="es-PE" smtClean="0"/>
              <a:t>‹Nº›</a:t>
            </a:fld>
            <a:endParaRPr lang="es-PE"/>
          </a:p>
        </p:txBody>
      </p:sp>
    </p:spTree>
    <p:extLst>
      <p:ext uri="{BB962C8B-B14F-4D97-AF65-F5344CB8AC3E}">
        <p14:creationId xmlns:p14="http://schemas.microsoft.com/office/powerpoint/2010/main" val="282916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1051448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3281826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2645506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3283645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3410631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20851464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1798658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9512250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617001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22698850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9740799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18923909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34971484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38319795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8073195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14293351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27360633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27885221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1026595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30795136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963741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1648011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B7D05E-A84B-4E9C-ABE9-74DEA0B1E8D6}" type="datetimeFigureOut">
              <a:rPr lang="es-PE" smtClean="0"/>
              <a:t>10/10/24</a:t>
            </a:fld>
            <a:endParaRPr lang="es-PE"/>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38F28-46B0-4804-BDB3-2A1117D64C46}" type="slidenum">
              <a:rPr lang="es-PE" smtClean="0"/>
              <a:t>‹Nº›</a:t>
            </a:fld>
            <a:endParaRPr lang="es-PE"/>
          </a:p>
        </p:txBody>
      </p:sp>
    </p:spTree>
    <p:extLst>
      <p:ext uri="{BB962C8B-B14F-4D97-AF65-F5344CB8AC3E}">
        <p14:creationId xmlns:p14="http://schemas.microsoft.com/office/powerpoint/2010/main" val="3059954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2391352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3E52EA-0A5A-4F05-ADA8-EDB27CE827D4}" type="datetimeFigureOut">
              <a:rPr lang="en-US" smtClean="0">
                <a:solidFill>
                  <a:prstClr val="black">
                    <a:tint val="75000"/>
                  </a:prstClr>
                </a:solidFill>
                <a:latin typeface="Calibri"/>
              </a:rPr>
              <a:pPr/>
              <a:t>10/10/24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11668-A315-4FD6-8477-3D47658F991A}" type="slidenum">
              <a:rPr lang="en-US" smtClean="0">
                <a:solidFill>
                  <a:prstClr val="black">
                    <a:tint val="75000"/>
                  </a:prstClr>
                </a:solidFill>
                <a:latin typeface="Calibri"/>
              </a:rPr>
              <a:pPr/>
              <a:t>‹Nº›</a:t>
            </a:fld>
            <a:endParaRPr lang="en-US">
              <a:solidFill>
                <a:prstClr val="black">
                  <a:tint val="75000"/>
                </a:prstClr>
              </a:solidFill>
              <a:latin typeface="Calibri"/>
            </a:endParaRPr>
          </a:p>
        </p:txBody>
      </p:sp>
    </p:spTree>
    <p:extLst>
      <p:ext uri="{BB962C8B-B14F-4D97-AF65-F5344CB8AC3E}">
        <p14:creationId xmlns:p14="http://schemas.microsoft.com/office/powerpoint/2010/main" val="13085343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4789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ES" b="1" dirty="0">
                <a:ea typeface="ＭＳ Ｐゴシック" charset="0"/>
                <a:cs typeface="ＭＳ Ｐゴシック" charset="0"/>
              </a:rPr>
              <a:t>EL TESTADOR ETERNO</a:t>
            </a:r>
            <a:endParaRPr lang="es-ES" b="1" dirty="0"/>
          </a:p>
        </p:txBody>
      </p:sp>
      <p:sp>
        <p:nvSpPr>
          <p:cNvPr id="3" name="Subtitle 2"/>
          <p:cNvSpPr>
            <a:spLocks noGrp="1"/>
          </p:cNvSpPr>
          <p:nvPr>
            <p:ph idx="1"/>
          </p:nvPr>
        </p:nvSpPr>
        <p:spPr/>
        <p:txBody>
          <a:bodyPr rtlCol="0">
            <a:normAutofit fontScale="92500" lnSpcReduction="20000"/>
          </a:bodyPr>
          <a:lstStyle/>
          <a:p>
            <a:pPr>
              <a:buClr>
                <a:schemeClr val="accent1">
                  <a:lumMod val="60000"/>
                  <a:lumOff val="40000"/>
                </a:schemeClr>
              </a:buClr>
              <a:defRPr/>
            </a:pPr>
            <a:r>
              <a:rPr lang="es-PE" sz="4000" b="1" dirty="0">
                <a:ea typeface="+mn-ea"/>
                <a:cs typeface="+mn-cs"/>
              </a:rPr>
              <a:t>Hebreos 9:16-17 </a:t>
            </a:r>
            <a:r>
              <a:rPr lang="es-PE" sz="4000" dirty="0">
                <a:ea typeface="+mn-ea"/>
                <a:cs typeface="+mn-cs"/>
              </a:rPr>
              <a:t>Porque donde hay un testamento, necesario es que ocurra la muerte del testador. 17 Pues un testamento es válido sólo en caso de muerte, puesto que no se pone en vigor mientras vive el testador. </a:t>
            </a:r>
          </a:p>
          <a:p>
            <a:pPr>
              <a:buClr>
                <a:schemeClr val="accent1">
                  <a:lumMod val="60000"/>
                  <a:lumOff val="40000"/>
                </a:schemeClr>
              </a:buClr>
              <a:defRPr/>
            </a:pPr>
            <a:r>
              <a:rPr lang="es-ES" sz="4000" i="1" dirty="0"/>
              <a:t>El matrimonio no es una opción. Es una pre-condición para la supervivencia de la sociedad. </a:t>
            </a:r>
            <a:r>
              <a:rPr lang="es-ES" sz="4000" i="1" dirty="0" err="1"/>
              <a:t>Maggie</a:t>
            </a:r>
            <a:r>
              <a:rPr lang="es-ES" sz="4000" i="1" dirty="0"/>
              <a:t> </a:t>
            </a:r>
            <a:r>
              <a:rPr lang="es-ES" sz="4000" i="1" dirty="0" err="1"/>
              <a:t>Gallagher</a:t>
            </a:r>
            <a:r>
              <a:rPr lang="es-ES" sz="4000" i="1" dirty="0"/>
              <a:t>.</a:t>
            </a:r>
            <a:endParaRPr lang="es-PE" sz="4000" i="1" dirty="0"/>
          </a:p>
        </p:txBody>
      </p:sp>
    </p:spTree>
    <p:extLst>
      <p:ext uri="{BB962C8B-B14F-4D97-AF65-F5344CB8AC3E}">
        <p14:creationId xmlns:p14="http://schemas.microsoft.com/office/powerpoint/2010/main" val="3545160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PE" b="1" dirty="0">
                <a:ea typeface="+mj-ea"/>
                <a:cs typeface="+mj-cs"/>
              </a:rPr>
              <a:t>TESTADORES DE BENDICI</a:t>
            </a:r>
            <a:r>
              <a:rPr lang="en-US" b="1" dirty="0" err="1">
                <a:ea typeface="+mj-ea"/>
                <a:cs typeface="+mj-cs"/>
              </a:rPr>
              <a:t>Ó</a:t>
            </a:r>
            <a:r>
              <a:rPr lang="es-PE" b="1" dirty="0">
                <a:ea typeface="+mj-ea"/>
                <a:cs typeface="+mj-cs"/>
              </a:rPr>
              <a:t>N</a:t>
            </a:r>
          </a:p>
        </p:txBody>
      </p:sp>
      <p:sp>
        <p:nvSpPr>
          <p:cNvPr id="3" name="Subtitle 2"/>
          <p:cNvSpPr>
            <a:spLocks noGrp="1"/>
          </p:cNvSpPr>
          <p:nvPr>
            <p:ph idx="1"/>
          </p:nvPr>
        </p:nvSpPr>
        <p:spPr/>
        <p:txBody>
          <a:bodyPr rtlCol="0">
            <a:normAutofit/>
          </a:bodyPr>
          <a:lstStyle/>
          <a:p>
            <a:pPr>
              <a:buClr>
                <a:schemeClr val="accent1">
                  <a:lumMod val="60000"/>
                  <a:lumOff val="40000"/>
                </a:schemeClr>
              </a:buClr>
              <a:defRPr/>
            </a:pPr>
            <a:r>
              <a:rPr lang="es-PE" sz="4000" dirty="0">
                <a:ea typeface="+mn-ea"/>
                <a:cs typeface="+mn-cs"/>
              </a:rPr>
              <a:t>Jesus el testador eterno para que entre en vigencia el pacto con la iglesia, su novia, tuvo que morir.</a:t>
            </a:r>
          </a:p>
          <a:p>
            <a:pPr eaLnBrk="1" fontAlgn="auto" hangingPunct="1">
              <a:spcAft>
                <a:spcPts val="0"/>
              </a:spcAft>
              <a:buClr>
                <a:schemeClr val="accent1">
                  <a:lumMod val="60000"/>
                  <a:lumOff val="40000"/>
                </a:schemeClr>
              </a:buClr>
              <a:buFont typeface="Candara" pitchFamily="34" charset="0"/>
              <a:buNone/>
              <a:defRPr/>
            </a:pPr>
            <a:r>
              <a:rPr lang="es-PE" sz="4000" dirty="0">
                <a:ea typeface="+mn-ea"/>
                <a:cs typeface="+mn-cs"/>
              </a:rPr>
              <a:t>Para que entre en vigencia tu pacto de amor TU tienes que morir.</a:t>
            </a:r>
          </a:p>
          <a:p>
            <a:pPr algn="ctr" eaLnBrk="1" fontAlgn="auto" hangingPunct="1">
              <a:spcAft>
                <a:spcPts val="0"/>
              </a:spcAft>
              <a:buClr>
                <a:schemeClr val="accent1">
                  <a:lumMod val="60000"/>
                  <a:lumOff val="40000"/>
                </a:schemeClr>
              </a:buClr>
              <a:buFont typeface="Candara" pitchFamily="34" charset="0"/>
              <a:buNone/>
              <a:defRPr/>
            </a:pPr>
            <a:r>
              <a:rPr lang="es-PE" sz="4000" b="1" dirty="0"/>
              <a:t>Matrimonio: Un amor sacrificial</a:t>
            </a:r>
          </a:p>
        </p:txBody>
      </p:sp>
    </p:spTree>
    <p:extLst>
      <p:ext uri="{BB962C8B-B14F-4D97-AF65-F5344CB8AC3E}">
        <p14:creationId xmlns:p14="http://schemas.microsoft.com/office/powerpoint/2010/main" val="403823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5536" y="620688"/>
            <a:ext cx="8229600" cy="5400600"/>
          </a:xfrm>
        </p:spPr>
        <p:txBody>
          <a:bodyPr>
            <a:normAutofit/>
          </a:bodyPr>
          <a:lstStyle/>
          <a:p>
            <a:pPr marL="0" indent="0">
              <a:buNone/>
            </a:pPr>
            <a:r>
              <a:rPr lang="es-ES" sz="3600" b="1" dirty="0"/>
              <a:t>Salmo 128:1-4 </a:t>
            </a:r>
            <a:r>
              <a:rPr lang="es-ES" sz="3600" dirty="0"/>
              <a:t>Bienaventurado todo aquel que </a:t>
            </a:r>
            <a:r>
              <a:rPr lang="es-ES" sz="3600" u="sng" dirty="0"/>
              <a:t>teme a Jehová</a:t>
            </a:r>
            <a:r>
              <a:rPr lang="es-ES" sz="3600" dirty="0"/>
              <a:t>, que anda en sus caminos. </a:t>
            </a:r>
            <a:r>
              <a:rPr lang="es-ES" sz="3600" b="1" dirty="0"/>
              <a:t>2 </a:t>
            </a:r>
            <a:r>
              <a:rPr lang="es-ES" sz="3600" dirty="0"/>
              <a:t>Cuando comas el trabajo de tus manos, bienaventurado serás y </a:t>
            </a:r>
            <a:r>
              <a:rPr lang="es-ES" sz="3600" u="sng" dirty="0"/>
              <a:t>te irá bien</a:t>
            </a:r>
            <a:r>
              <a:rPr lang="es-ES" sz="3600" dirty="0"/>
              <a:t>. </a:t>
            </a:r>
            <a:r>
              <a:rPr lang="es-ES" sz="3600" b="1" dirty="0"/>
              <a:t>3 </a:t>
            </a:r>
            <a:r>
              <a:rPr lang="es-ES" sz="3600" dirty="0"/>
              <a:t>Tu mujer será como vid que lleva fruto a los lados de tu casa; tus hijos, como plantas de olivo alrededor de tu mesa. </a:t>
            </a:r>
            <a:r>
              <a:rPr lang="es-ES" sz="3600" b="1" dirty="0"/>
              <a:t>4 </a:t>
            </a:r>
            <a:r>
              <a:rPr lang="es-ES" sz="3600" dirty="0"/>
              <a:t>Así será bendecido el hombre </a:t>
            </a:r>
            <a:r>
              <a:rPr lang="es-ES" sz="3600" u="sng" dirty="0"/>
              <a:t>que teme a Jehová.</a:t>
            </a:r>
          </a:p>
        </p:txBody>
      </p:sp>
    </p:spTree>
    <p:extLst>
      <p:ext uri="{BB962C8B-B14F-4D97-AF65-F5344CB8AC3E}">
        <p14:creationId xmlns:p14="http://schemas.microsoft.com/office/powerpoint/2010/main" val="2033376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PE" b="1" dirty="0">
                <a:ea typeface="+mj-ea"/>
                <a:cs typeface="+mj-cs"/>
              </a:rPr>
              <a:t>TESTADORES DE BENDICI</a:t>
            </a:r>
            <a:r>
              <a:rPr lang="en-US" b="1" dirty="0" err="1">
                <a:ea typeface="+mj-ea"/>
                <a:cs typeface="+mj-cs"/>
              </a:rPr>
              <a:t>Ó</a:t>
            </a:r>
            <a:r>
              <a:rPr lang="es-PE" b="1" dirty="0">
                <a:ea typeface="+mj-ea"/>
                <a:cs typeface="+mj-cs"/>
              </a:rPr>
              <a:t>N</a:t>
            </a:r>
          </a:p>
        </p:txBody>
      </p:sp>
      <p:sp>
        <p:nvSpPr>
          <p:cNvPr id="3" name="Subtitle 2"/>
          <p:cNvSpPr>
            <a:spLocks noGrp="1"/>
          </p:cNvSpPr>
          <p:nvPr>
            <p:ph idx="1"/>
          </p:nvPr>
        </p:nvSpPr>
        <p:spPr/>
        <p:txBody>
          <a:bodyPr rtlCol="0">
            <a:noAutofit/>
          </a:bodyPr>
          <a:lstStyle/>
          <a:p>
            <a:pPr>
              <a:buClr>
                <a:schemeClr val="accent1">
                  <a:lumMod val="60000"/>
                  <a:lumOff val="40000"/>
                </a:schemeClr>
              </a:buClr>
              <a:defRPr/>
            </a:pPr>
            <a:r>
              <a:rPr lang="es-PE" sz="3600" dirty="0">
                <a:ea typeface="+mn-ea"/>
                <a:cs typeface="+mn-cs"/>
              </a:rPr>
              <a:t>Temor a Dios es decidir por amor hacer las cosas a la manera de Dios y no a mi manera. Esto siempre demandará renuncia y sacrificio.</a:t>
            </a:r>
          </a:p>
          <a:p>
            <a:pPr algn="ctr">
              <a:buClr>
                <a:schemeClr val="accent1">
                  <a:lumMod val="60000"/>
                  <a:lumOff val="40000"/>
                </a:schemeClr>
              </a:buClr>
              <a:defRPr/>
            </a:pPr>
            <a:r>
              <a:rPr lang="es-PE" sz="3600" b="1" dirty="0">
                <a:ea typeface="+mn-ea"/>
                <a:cs typeface="+mn-cs"/>
              </a:rPr>
              <a:t>El Sacrificio Genera Honra y Gloria a quién lo hace; Beneficio y Prosperidad por quién se hace.</a:t>
            </a:r>
          </a:p>
          <a:p>
            <a:pPr marL="0" indent="0" eaLnBrk="1" fontAlgn="auto" hangingPunct="1">
              <a:spcAft>
                <a:spcPts val="0"/>
              </a:spcAft>
              <a:buClr>
                <a:schemeClr val="accent1">
                  <a:lumMod val="60000"/>
                  <a:lumOff val="40000"/>
                </a:schemeClr>
              </a:buClr>
              <a:buFontTx/>
              <a:buNone/>
              <a:defRPr/>
            </a:pPr>
            <a:r>
              <a:rPr lang="es-PE" b="1" dirty="0">
                <a:ea typeface="+mn-ea"/>
                <a:cs typeface="+mn-cs"/>
              </a:rPr>
              <a:t> </a:t>
            </a:r>
          </a:p>
        </p:txBody>
      </p:sp>
    </p:spTree>
    <p:extLst>
      <p:ext uri="{BB962C8B-B14F-4D97-AF65-F5344CB8AC3E}">
        <p14:creationId xmlns:p14="http://schemas.microsoft.com/office/powerpoint/2010/main" val="3766753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PE" b="1" dirty="0"/>
              <a:t>TESTADORES DE BENDICI</a:t>
            </a:r>
            <a:r>
              <a:rPr lang="en-US" b="1" dirty="0" err="1"/>
              <a:t>Ó</a:t>
            </a:r>
            <a:r>
              <a:rPr lang="es-PE" b="1" dirty="0"/>
              <a:t>N</a:t>
            </a:r>
            <a:endParaRPr lang="es-PE" sz="3600" b="1" dirty="0">
              <a:solidFill>
                <a:schemeClr val="accent1">
                  <a:satMod val="150000"/>
                </a:schemeClr>
              </a:solidFill>
            </a:endParaRPr>
          </a:p>
        </p:txBody>
      </p:sp>
      <p:sp>
        <p:nvSpPr>
          <p:cNvPr id="3" name="Subtitle 2"/>
          <p:cNvSpPr>
            <a:spLocks noGrp="1"/>
          </p:cNvSpPr>
          <p:nvPr>
            <p:ph idx="1"/>
          </p:nvPr>
        </p:nvSpPr>
        <p:spPr/>
        <p:txBody>
          <a:bodyPr rtlCol="0">
            <a:normAutofit/>
          </a:bodyPr>
          <a:lstStyle/>
          <a:p>
            <a:pPr>
              <a:buClr>
                <a:schemeClr val="accent1">
                  <a:lumMod val="60000"/>
                  <a:lumOff val="40000"/>
                </a:schemeClr>
              </a:buClr>
              <a:defRPr/>
            </a:pPr>
            <a:r>
              <a:rPr lang="es-ES_tradnl" sz="3600" dirty="0">
                <a:ea typeface="+mn-ea"/>
                <a:cs typeface="+mn-cs"/>
              </a:rPr>
              <a:t>El sacrificio traza la línea entre los hombres/mujeres comunes y los héroes. Entre los hombres/mujeres y los niños/niñas.</a:t>
            </a:r>
          </a:p>
          <a:p>
            <a:pPr>
              <a:buClr>
                <a:schemeClr val="accent1">
                  <a:lumMod val="60000"/>
                  <a:lumOff val="40000"/>
                </a:schemeClr>
              </a:buClr>
              <a:defRPr/>
            </a:pPr>
            <a:r>
              <a:rPr lang="es-ES_tradnl" sz="3600" dirty="0">
                <a:ea typeface="+mn-ea"/>
                <a:cs typeface="+mn-cs"/>
              </a:rPr>
              <a:t>Entre los obedientes y los “creyentes”.</a:t>
            </a:r>
          </a:p>
          <a:p>
            <a:pPr marL="0" indent="0" algn="ctr">
              <a:buClr>
                <a:schemeClr val="accent1">
                  <a:lumMod val="60000"/>
                  <a:lumOff val="40000"/>
                </a:schemeClr>
              </a:buClr>
              <a:buNone/>
              <a:defRPr/>
            </a:pPr>
            <a:r>
              <a:rPr lang="es-ES_tradnl" sz="3600" b="1" dirty="0">
                <a:ea typeface="+mn-ea"/>
                <a:cs typeface="+mn-cs"/>
              </a:rPr>
              <a:t>¡Nuestros matrimonios languidecen esperando nuestros actos heroicos!</a:t>
            </a:r>
          </a:p>
        </p:txBody>
      </p:sp>
    </p:spTree>
    <p:extLst>
      <p:ext uri="{BB962C8B-B14F-4D97-AF65-F5344CB8AC3E}">
        <p14:creationId xmlns:p14="http://schemas.microsoft.com/office/powerpoint/2010/main" val="590862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ítulo 1"/>
          <p:cNvSpPr>
            <a:spLocks noGrp="1"/>
          </p:cNvSpPr>
          <p:nvPr>
            <p:ph type="title"/>
          </p:nvPr>
        </p:nvSpPr>
        <p:spPr/>
        <p:txBody>
          <a:bodyPr/>
          <a:lstStyle/>
          <a:p>
            <a:r>
              <a:rPr lang="es-ES" b="1" dirty="0">
                <a:ea typeface="ＭＳ Ｐゴシック" charset="0"/>
                <a:cs typeface="ＭＳ Ｐゴシック" charset="0"/>
              </a:rPr>
              <a:t>Amar, Cuidar, Valorar</a:t>
            </a:r>
          </a:p>
        </p:txBody>
      </p:sp>
      <p:sp>
        <p:nvSpPr>
          <p:cNvPr id="36866" name="Marcador de contenido 2"/>
          <p:cNvSpPr>
            <a:spLocks noGrp="1"/>
          </p:cNvSpPr>
          <p:nvPr>
            <p:ph idx="1"/>
          </p:nvPr>
        </p:nvSpPr>
        <p:spPr/>
        <p:txBody>
          <a:bodyPr>
            <a:normAutofit fontScale="92500" lnSpcReduction="10000"/>
          </a:bodyPr>
          <a:lstStyle/>
          <a:p>
            <a:r>
              <a:rPr lang="es-ES_tradnl" b="1" dirty="0">
                <a:ea typeface="ＭＳ Ｐゴシック" charset="0"/>
                <a:cs typeface="ＭＳ Ｐゴシック" charset="0"/>
              </a:rPr>
              <a:t>Efesios 5:25 </a:t>
            </a:r>
            <a:r>
              <a:rPr lang="es-ES_tradnl" dirty="0">
                <a:ea typeface="ＭＳ Ｐゴシック" charset="0"/>
                <a:cs typeface="ＭＳ Ｐゴシック" charset="0"/>
              </a:rPr>
              <a:t>Para los maridos, eso significa: </a:t>
            </a:r>
            <a:r>
              <a:rPr lang="es-ES_tradnl" u="sng" dirty="0">
                <a:ea typeface="ＭＳ Ｐゴシック" charset="0"/>
                <a:cs typeface="ＭＳ Ｐゴシック" charset="0"/>
              </a:rPr>
              <a:t>ame</a:t>
            </a:r>
            <a:r>
              <a:rPr lang="es-ES_tradnl" dirty="0">
                <a:ea typeface="ＭＳ Ｐゴシック" charset="0"/>
                <a:cs typeface="ＭＳ Ｐゴシック" charset="0"/>
              </a:rPr>
              <a:t> cada uno a su esposa tal como Cristo amó a la iglesia. Él entregó su vida por ella,</a:t>
            </a:r>
          </a:p>
          <a:p>
            <a:r>
              <a:rPr lang="es-ES_tradnl" b="1" dirty="0">
                <a:ea typeface="ＭＳ Ｐゴシック" charset="0"/>
                <a:cs typeface="ＭＳ Ｐゴシック" charset="0"/>
              </a:rPr>
              <a:t>Efesios 5:29</a:t>
            </a:r>
            <a:r>
              <a:rPr lang="es-ES_tradnl" dirty="0">
                <a:ea typeface="ＭＳ Ｐゴシック" charset="0"/>
                <a:cs typeface="ＭＳ Ｐゴシック" charset="0"/>
              </a:rPr>
              <a:t> Nadie odia su propio cuerpo, sino que lo alimenta y lo </a:t>
            </a:r>
            <a:r>
              <a:rPr lang="es-ES_tradnl" u="sng" dirty="0">
                <a:ea typeface="ＭＳ Ｐゴシック" charset="0"/>
                <a:cs typeface="ＭＳ Ｐゴシック" charset="0"/>
              </a:rPr>
              <a:t>cuida</a:t>
            </a:r>
            <a:r>
              <a:rPr lang="es-ES_tradnl" dirty="0">
                <a:ea typeface="ＭＳ Ｐゴシック" charset="0"/>
                <a:cs typeface="ＭＳ Ｐゴシック" charset="0"/>
              </a:rPr>
              <a:t> (provee) tal como Cristo lo hace por la iglesia.</a:t>
            </a:r>
          </a:p>
          <a:p>
            <a:r>
              <a:rPr lang="es-ES_tradnl" b="1" dirty="0"/>
              <a:t>Proverbios 31:</a:t>
            </a:r>
            <a:r>
              <a:rPr lang="es-ES" b="1" dirty="0"/>
              <a:t>28 </a:t>
            </a:r>
            <a:r>
              <a:rPr lang="es-ES_tradnl" dirty="0"/>
              <a:t>Sus hijos se levantan y la bendicen. Su marido la alaba: «Hay muchas mujeres virtuosas y capaces en el mundo, ¡pero tú las superas a todas!». </a:t>
            </a:r>
            <a:r>
              <a:rPr lang="es-ES_tradnl" i="1" dirty="0"/>
              <a:t>Alabas los que valoras</a:t>
            </a:r>
            <a:endParaRPr lang="es-ES_tradnl" dirty="0"/>
          </a:p>
          <a:p>
            <a:endParaRPr lang="es-ES_tradnl" dirty="0">
              <a:ea typeface="ＭＳ Ｐゴシック" charset="0"/>
              <a:cs typeface="ＭＳ Ｐゴシック" charset="0"/>
            </a:endParaRPr>
          </a:p>
        </p:txBody>
      </p:sp>
      <p:sp>
        <p:nvSpPr>
          <p:cNvPr id="36867" name="Marcador de pie de página 3"/>
          <p:cNvSpPr>
            <a:spLocks noGrp="1"/>
          </p:cNvSpPr>
          <p:nvPr>
            <p:ph type="ftr"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entury" charset="0"/>
                <a:ea typeface="ＭＳ Ｐゴシック" charset="0"/>
                <a:cs typeface="ＭＳ Ｐゴシック" charset="0"/>
              </a:defRPr>
            </a:lvl1pPr>
            <a:lvl2pPr marL="742950" indent="-285750" eaLnBrk="0" hangingPunct="0">
              <a:defRPr sz="2400">
                <a:solidFill>
                  <a:schemeClr val="tx1"/>
                </a:solidFill>
                <a:latin typeface="Century" charset="0"/>
                <a:ea typeface="ＭＳ Ｐゴシック" charset="0"/>
              </a:defRPr>
            </a:lvl2pPr>
            <a:lvl3pPr marL="1143000" indent="-228600" eaLnBrk="0" hangingPunct="0">
              <a:defRPr sz="2400">
                <a:solidFill>
                  <a:schemeClr val="tx1"/>
                </a:solidFill>
                <a:latin typeface="Century" charset="0"/>
                <a:ea typeface="ＭＳ Ｐゴシック" charset="0"/>
              </a:defRPr>
            </a:lvl3pPr>
            <a:lvl4pPr marL="1600200" indent="-228600" eaLnBrk="0" hangingPunct="0">
              <a:defRPr sz="2400">
                <a:solidFill>
                  <a:schemeClr val="tx1"/>
                </a:solidFill>
                <a:latin typeface="Century" charset="0"/>
                <a:ea typeface="ＭＳ Ｐゴシック" charset="0"/>
              </a:defRPr>
            </a:lvl4pPr>
            <a:lvl5pPr marL="2057400" indent="-228600" eaLnBrk="0" hangingPunct="0">
              <a:defRPr sz="2400">
                <a:solidFill>
                  <a:schemeClr val="tx1"/>
                </a:solidFill>
                <a:latin typeface="Century" charset="0"/>
                <a:ea typeface="ＭＳ Ｐゴシック" charset="0"/>
              </a:defRPr>
            </a:lvl5pPr>
            <a:lvl6pPr marL="2514600" indent="-228600" eaLnBrk="0" fontAlgn="base" hangingPunct="0">
              <a:spcBef>
                <a:spcPct val="0"/>
              </a:spcBef>
              <a:spcAft>
                <a:spcPct val="0"/>
              </a:spcAft>
              <a:defRPr sz="2400">
                <a:solidFill>
                  <a:schemeClr val="tx1"/>
                </a:solidFill>
                <a:latin typeface="Century" charset="0"/>
                <a:ea typeface="ＭＳ Ｐゴシック" charset="0"/>
              </a:defRPr>
            </a:lvl6pPr>
            <a:lvl7pPr marL="2971800" indent="-228600" eaLnBrk="0" fontAlgn="base" hangingPunct="0">
              <a:spcBef>
                <a:spcPct val="0"/>
              </a:spcBef>
              <a:spcAft>
                <a:spcPct val="0"/>
              </a:spcAft>
              <a:defRPr sz="2400">
                <a:solidFill>
                  <a:schemeClr val="tx1"/>
                </a:solidFill>
                <a:latin typeface="Century" charset="0"/>
                <a:ea typeface="ＭＳ Ｐゴシック" charset="0"/>
              </a:defRPr>
            </a:lvl7pPr>
            <a:lvl8pPr marL="3429000" indent="-228600" eaLnBrk="0" fontAlgn="base" hangingPunct="0">
              <a:spcBef>
                <a:spcPct val="0"/>
              </a:spcBef>
              <a:spcAft>
                <a:spcPct val="0"/>
              </a:spcAft>
              <a:defRPr sz="2400">
                <a:solidFill>
                  <a:schemeClr val="tx1"/>
                </a:solidFill>
                <a:latin typeface="Century" charset="0"/>
                <a:ea typeface="ＭＳ Ｐゴシック" charset="0"/>
              </a:defRPr>
            </a:lvl8pPr>
            <a:lvl9pPr marL="3886200" indent="-228600" eaLnBrk="0" fontAlgn="base" hangingPunct="0">
              <a:spcBef>
                <a:spcPct val="0"/>
              </a:spcBef>
              <a:spcAft>
                <a:spcPct val="0"/>
              </a:spcAft>
              <a:defRPr sz="2400">
                <a:solidFill>
                  <a:schemeClr val="tx1"/>
                </a:solidFill>
                <a:latin typeface="Century" charset="0"/>
                <a:ea typeface="ＭＳ Ｐゴシック" charset="0"/>
              </a:defRPr>
            </a:lvl9pPr>
          </a:lstStyle>
          <a:p>
            <a:pPr eaLnBrk="1" fontAlgn="base" hangingPunct="1">
              <a:spcBef>
                <a:spcPct val="0"/>
              </a:spcBef>
              <a:spcAft>
                <a:spcPct val="0"/>
              </a:spcAft>
            </a:pPr>
            <a:r>
              <a:rPr lang="en-US" sz="1200">
                <a:solidFill>
                  <a:srgbClr val="808080"/>
                </a:solidFill>
              </a:rPr>
              <a:t>Free powerpoint template: www.favorideas.com</a:t>
            </a:r>
          </a:p>
        </p:txBody>
      </p:sp>
      <p:sp>
        <p:nvSpPr>
          <p:cNvPr id="36868" name="Marcador de número de diapositiva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entury" charset="0"/>
                <a:ea typeface="ＭＳ Ｐゴシック" charset="0"/>
                <a:cs typeface="ＭＳ Ｐゴシック" charset="0"/>
              </a:defRPr>
            </a:lvl1pPr>
            <a:lvl2pPr marL="742950" indent="-285750" eaLnBrk="0" hangingPunct="0">
              <a:defRPr sz="2400">
                <a:solidFill>
                  <a:schemeClr val="tx1"/>
                </a:solidFill>
                <a:latin typeface="Century" charset="0"/>
                <a:ea typeface="ＭＳ Ｐゴシック" charset="0"/>
              </a:defRPr>
            </a:lvl2pPr>
            <a:lvl3pPr marL="1143000" indent="-228600" eaLnBrk="0" hangingPunct="0">
              <a:defRPr sz="2400">
                <a:solidFill>
                  <a:schemeClr val="tx1"/>
                </a:solidFill>
                <a:latin typeface="Century" charset="0"/>
                <a:ea typeface="ＭＳ Ｐゴシック" charset="0"/>
              </a:defRPr>
            </a:lvl3pPr>
            <a:lvl4pPr marL="1600200" indent="-228600" eaLnBrk="0" hangingPunct="0">
              <a:defRPr sz="2400">
                <a:solidFill>
                  <a:schemeClr val="tx1"/>
                </a:solidFill>
                <a:latin typeface="Century" charset="0"/>
                <a:ea typeface="ＭＳ Ｐゴシック" charset="0"/>
              </a:defRPr>
            </a:lvl4pPr>
            <a:lvl5pPr marL="2057400" indent="-228600" eaLnBrk="0" hangingPunct="0">
              <a:defRPr sz="2400">
                <a:solidFill>
                  <a:schemeClr val="tx1"/>
                </a:solidFill>
                <a:latin typeface="Century" charset="0"/>
                <a:ea typeface="ＭＳ Ｐゴシック" charset="0"/>
              </a:defRPr>
            </a:lvl5pPr>
            <a:lvl6pPr marL="2514600" indent="-228600" eaLnBrk="0" fontAlgn="base" hangingPunct="0">
              <a:spcBef>
                <a:spcPct val="0"/>
              </a:spcBef>
              <a:spcAft>
                <a:spcPct val="0"/>
              </a:spcAft>
              <a:defRPr sz="2400">
                <a:solidFill>
                  <a:schemeClr val="tx1"/>
                </a:solidFill>
                <a:latin typeface="Century" charset="0"/>
                <a:ea typeface="ＭＳ Ｐゴシック" charset="0"/>
              </a:defRPr>
            </a:lvl6pPr>
            <a:lvl7pPr marL="2971800" indent="-228600" eaLnBrk="0" fontAlgn="base" hangingPunct="0">
              <a:spcBef>
                <a:spcPct val="0"/>
              </a:spcBef>
              <a:spcAft>
                <a:spcPct val="0"/>
              </a:spcAft>
              <a:defRPr sz="2400">
                <a:solidFill>
                  <a:schemeClr val="tx1"/>
                </a:solidFill>
                <a:latin typeface="Century" charset="0"/>
                <a:ea typeface="ＭＳ Ｐゴシック" charset="0"/>
              </a:defRPr>
            </a:lvl7pPr>
            <a:lvl8pPr marL="3429000" indent="-228600" eaLnBrk="0" fontAlgn="base" hangingPunct="0">
              <a:spcBef>
                <a:spcPct val="0"/>
              </a:spcBef>
              <a:spcAft>
                <a:spcPct val="0"/>
              </a:spcAft>
              <a:defRPr sz="2400">
                <a:solidFill>
                  <a:schemeClr val="tx1"/>
                </a:solidFill>
                <a:latin typeface="Century" charset="0"/>
                <a:ea typeface="ＭＳ Ｐゴシック" charset="0"/>
              </a:defRPr>
            </a:lvl8pPr>
            <a:lvl9pPr marL="3886200" indent="-228600" eaLnBrk="0" fontAlgn="base" hangingPunct="0">
              <a:spcBef>
                <a:spcPct val="0"/>
              </a:spcBef>
              <a:spcAft>
                <a:spcPct val="0"/>
              </a:spcAft>
              <a:defRPr sz="2400">
                <a:solidFill>
                  <a:schemeClr val="tx1"/>
                </a:solidFill>
                <a:latin typeface="Century" charset="0"/>
                <a:ea typeface="ＭＳ Ｐゴシック" charset="0"/>
              </a:defRPr>
            </a:lvl9pPr>
          </a:lstStyle>
          <a:p>
            <a:pPr eaLnBrk="1" fontAlgn="base" hangingPunct="1">
              <a:spcBef>
                <a:spcPct val="0"/>
              </a:spcBef>
              <a:spcAft>
                <a:spcPct val="0"/>
              </a:spcAft>
            </a:pPr>
            <a:fld id="{7EC1EA21-EE37-B04E-92B1-4C84076105CA}" type="slidenum">
              <a:rPr lang="en-US" sz="1200">
                <a:solidFill>
                  <a:srgbClr val="000000"/>
                </a:solidFill>
              </a:rPr>
              <a:pPr eaLnBrk="1" fontAlgn="base" hangingPunct="1">
                <a:spcBef>
                  <a:spcPct val="0"/>
                </a:spcBef>
                <a:spcAft>
                  <a:spcPct val="0"/>
                </a:spcAft>
              </a:pPr>
              <a:t>7</a:t>
            </a:fld>
            <a:endParaRPr lang="en-US" sz="1200" dirty="0">
              <a:solidFill>
                <a:srgbClr val="000000"/>
              </a:solidFill>
            </a:endParaRPr>
          </a:p>
        </p:txBody>
      </p:sp>
    </p:spTree>
    <p:extLst>
      <p:ext uri="{BB962C8B-B14F-4D97-AF65-F5344CB8AC3E}">
        <p14:creationId xmlns:p14="http://schemas.microsoft.com/office/powerpoint/2010/main" val="3552276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ítulo 1"/>
          <p:cNvSpPr>
            <a:spLocks noGrp="1"/>
          </p:cNvSpPr>
          <p:nvPr>
            <p:ph type="title"/>
          </p:nvPr>
        </p:nvSpPr>
        <p:spPr/>
        <p:txBody>
          <a:bodyPr/>
          <a:lstStyle/>
          <a:p>
            <a:r>
              <a:rPr lang="es-ES" b="1" dirty="0">
                <a:ea typeface="ＭＳ Ｐゴシック" charset="0"/>
                <a:cs typeface="ＭＳ Ｐゴシック" charset="0"/>
              </a:rPr>
              <a:t>Honrar, Respetar, Admirar</a:t>
            </a:r>
          </a:p>
        </p:txBody>
      </p:sp>
      <p:sp>
        <p:nvSpPr>
          <p:cNvPr id="34818" name="Marcador de contenido 2"/>
          <p:cNvSpPr>
            <a:spLocks noGrp="1"/>
          </p:cNvSpPr>
          <p:nvPr>
            <p:ph idx="1"/>
          </p:nvPr>
        </p:nvSpPr>
        <p:spPr/>
        <p:txBody>
          <a:bodyPr>
            <a:normAutofit fontScale="92500" lnSpcReduction="20000"/>
          </a:bodyPr>
          <a:lstStyle/>
          <a:p>
            <a:r>
              <a:rPr lang="es-ES_tradnl" b="1" dirty="0">
                <a:ea typeface="ＭＳ Ｐゴシック" charset="0"/>
                <a:cs typeface="ＭＳ Ｐゴシック" charset="0"/>
              </a:rPr>
              <a:t>Proverbios 12:4</a:t>
            </a:r>
            <a:r>
              <a:rPr lang="es-ES" b="1" dirty="0">
                <a:ea typeface="ＭＳ Ｐゴシック" charset="0"/>
                <a:cs typeface="ＭＳ Ｐゴシック" charset="0"/>
              </a:rPr>
              <a:t> </a:t>
            </a:r>
            <a:r>
              <a:rPr lang="es-ES_tradnl" dirty="0">
                <a:ea typeface="ＭＳ Ｐゴシック" charset="0"/>
                <a:cs typeface="ＭＳ Ｐゴシック" charset="0"/>
              </a:rPr>
              <a:t>Una esposa digna es una corona para su marido, pero la desvergonzada es como cáncer a sus huesos.</a:t>
            </a:r>
            <a:endParaRPr lang="es-ES_tradnl" b="1" dirty="0">
              <a:latin typeface="Century" charset="0"/>
              <a:ea typeface="ＭＳ Ｐゴシック" charset="0"/>
              <a:cs typeface="ＭＳ Ｐゴシック" charset="0"/>
            </a:endParaRPr>
          </a:p>
          <a:p>
            <a:pPr>
              <a:defRPr/>
            </a:pPr>
            <a:r>
              <a:rPr lang="es-ES_tradnl" b="1" dirty="0"/>
              <a:t>Efesios 5:33b </a:t>
            </a:r>
            <a:r>
              <a:rPr lang="es-ES_tradnl" dirty="0"/>
              <a:t>y la esposa debe </a:t>
            </a:r>
            <a:r>
              <a:rPr lang="es-ES_tradnl" u="sng" dirty="0"/>
              <a:t>respetar</a:t>
            </a:r>
            <a:r>
              <a:rPr lang="es-ES_tradnl" dirty="0"/>
              <a:t> a su marido.</a:t>
            </a:r>
          </a:p>
          <a:p>
            <a:pPr>
              <a:defRPr/>
            </a:pPr>
            <a:r>
              <a:rPr lang="es-ES_tradnl" i="1" dirty="0"/>
              <a:t>Se corona lo que se honra y admira.</a:t>
            </a:r>
          </a:p>
          <a:p>
            <a:pPr>
              <a:defRPr/>
            </a:pPr>
            <a:r>
              <a:rPr lang="es-ES_tradnl" i="1" dirty="0"/>
              <a:t>Muchos hombres han sido destruidos por la lengua </a:t>
            </a:r>
            <a:r>
              <a:rPr lang="pt-BR" i="1" dirty="0"/>
              <a:t>crítica</a:t>
            </a:r>
            <a:r>
              <a:rPr lang="es-ES_tradnl" i="1" dirty="0"/>
              <a:t> y la indiscreción de sus esposas.</a:t>
            </a:r>
          </a:p>
          <a:p>
            <a:pPr>
              <a:defRPr/>
            </a:pPr>
            <a:r>
              <a:rPr lang="es-ES_tradnl" b="1" i="1" dirty="0"/>
              <a:t>Lucas 16:12 </a:t>
            </a:r>
            <a:r>
              <a:rPr lang="es-ES_tradnl" i="1" dirty="0"/>
              <a:t>y si no son fieles con las cosas de otras personas, ¿por qué se les debería confiar lo que es de ustedes?</a:t>
            </a:r>
          </a:p>
          <a:p>
            <a:pPr>
              <a:defRPr/>
            </a:pPr>
            <a:endParaRPr lang="es-ES_tradnl" i="1" dirty="0"/>
          </a:p>
          <a:p>
            <a:pPr marL="0" indent="0">
              <a:buNone/>
              <a:defRPr/>
            </a:pPr>
            <a:endParaRPr lang="es-ES_tradnl" i="1" dirty="0"/>
          </a:p>
          <a:p>
            <a:pPr>
              <a:defRPr/>
            </a:pPr>
            <a:endParaRPr lang="es-ES_tradnl" dirty="0"/>
          </a:p>
          <a:p>
            <a:endParaRPr lang="es-ES_tradnl" dirty="0">
              <a:latin typeface="Century" charset="0"/>
              <a:ea typeface="ＭＳ Ｐゴシック" charset="0"/>
              <a:cs typeface="ＭＳ Ｐゴシック" charset="0"/>
            </a:endParaRPr>
          </a:p>
        </p:txBody>
      </p:sp>
      <p:sp>
        <p:nvSpPr>
          <p:cNvPr id="34819" name="Marcador de pie de página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entury" charset="0"/>
                <a:ea typeface="ＭＳ Ｐゴシック" charset="0"/>
                <a:cs typeface="ＭＳ Ｐゴシック" charset="0"/>
              </a:defRPr>
            </a:lvl1pPr>
            <a:lvl2pPr marL="742950" indent="-285750" eaLnBrk="0" hangingPunct="0">
              <a:defRPr sz="2400">
                <a:solidFill>
                  <a:schemeClr val="tx1"/>
                </a:solidFill>
                <a:latin typeface="Century" charset="0"/>
                <a:ea typeface="ＭＳ Ｐゴシック" charset="0"/>
              </a:defRPr>
            </a:lvl2pPr>
            <a:lvl3pPr marL="1143000" indent="-228600" eaLnBrk="0" hangingPunct="0">
              <a:defRPr sz="2400">
                <a:solidFill>
                  <a:schemeClr val="tx1"/>
                </a:solidFill>
                <a:latin typeface="Century" charset="0"/>
                <a:ea typeface="ＭＳ Ｐゴシック" charset="0"/>
              </a:defRPr>
            </a:lvl3pPr>
            <a:lvl4pPr marL="1600200" indent="-228600" eaLnBrk="0" hangingPunct="0">
              <a:defRPr sz="2400">
                <a:solidFill>
                  <a:schemeClr val="tx1"/>
                </a:solidFill>
                <a:latin typeface="Century" charset="0"/>
                <a:ea typeface="ＭＳ Ｐゴシック" charset="0"/>
              </a:defRPr>
            </a:lvl4pPr>
            <a:lvl5pPr marL="2057400" indent="-228600" eaLnBrk="0" hangingPunct="0">
              <a:defRPr sz="2400">
                <a:solidFill>
                  <a:schemeClr val="tx1"/>
                </a:solidFill>
                <a:latin typeface="Century" charset="0"/>
                <a:ea typeface="ＭＳ Ｐゴシック" charset="0"/>
              </a:defRPr>
            </a:lvl5pPr>
            <a:lvl6pPr marL="2514600" indent="-228600" eaLnBrk="0" fontAlgn="base" hangingPunct="0">
              <a:spcBef>
                <a:spcPct val="0"/>
              </a:spcBef>
              <a:spcAft>
                <a:spcPct val="0"/>
              </a:spcAft>
              <a:defRPr sz="2400">
                <a:solidFill>
                  <a:schemeClr val="tx1"/>
                </a:solidFill>
                <a:latin typeface="Century" charset="0"/>
                <a:ea typeface="ＭＳ Ｐゴシック" charset="0"/>
              </a:defRPr>
            </a:lvl6pPr>
            <a:lvl7pPr marL="2971800" indent="-228600" eaLnBrk="0" fontAlgn="base" hangingPunct="0">
              <a:spcBef>
                <a:spcPct val="0"/>
              </a:spcBef>
              <a:spcAft>
                <a:spcPct val="0"/>
              </a:spcAft>
              <a:defRPr sz="2400">
                <a:solidFill>
                  <a:schemeClr val="tx1"/>
                </a:solidFill>
                <a:latin typeface="Century" charset="0"/>
                <a:ea typeface="ＭＳ Ｐゴシック" charset="0"/>
              </a:defRPr>
            </a:lvl7pPr>
            <a:lvl8pPr marL="3429000" indent="-228600" eaLnBrk="0" fontAlgn="base" hangingPunct="0">
              <a:spcBef>
                <a:spcPct val="0"/>
              </a:spcBef>
              <a:spcAft>
                <a:spcPct val="0"/>
              </a:spcAft>
              <a:defRPr sz="2400">
                <a:solidFill>
                  <a:schemeClr val="tx1"/>
                </a:solidFill>
                <a:latin typeface="Century" charset="0"/>
                <a:ea typeface="ＭＳ Ｐゴシック" charset="0"/>
              </a:defRPr>
            </a:lvl8pPr>
            <a:lvl9pPr marL="3886200" indent="-228600" eaLnBrk="0" fontAlgn="base" hangingPunct="0">
              <a:spcBef>
                <a:spcPct val="0"/>
              </a:spcBef>
              <a:spcAft>
                <a:spcPct val="0"/>
              </a:spcAft>
              <a:defRPr sz="2400">
                <a:solidFill>
                  <a:schemeClr val="tx1"/>
                </a:solidFill>
                <a:latin typeface="Century" charset="0"/>
                <a:ea typeface="ＭＳ Ｐゴシック" charset="0"/>
              </a:defRPr>
            </a:lvl9pPr>
          </a:lstStyle>
          <a:p>
            <a:pPr eaLnBrk="1" fontAlgn="base" hangingPunct="1">
              <a:spcBef>
                <a:spcPct val="0"/>
              </a:spcBef>
              <a:spcAft>
                <a:spcPct val="0"/>
              </a:spcAft>
            </a:pPr>
            <a:r>
              <a:rPr lang="en-US" sz="1200">
                <a:solidFill>
                  <a:srgbClr val="808080"/>
                </a:solidFill>
              </a:rPr>
              <a:t>Free powerpoint template: www.favorideas.com</a:t>
            </a:r>
          </a:p>
        </p:txBody>
      </p:sp>
      <p:sp>
        <p:nvSpPr>
          <p:cNvPr id="34820" name="Marcador de número de diapositiva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entury" charset="0"/>
                <a:ea typeface="ＭＳ Ｐゴシック" charset="0"/>
                <a:cs typeface="ＭＳ Ｐゴシック" charset="0"/>
              </a:defRPr>
            </a:lvl1pPr>
            <a:lvl2pPr marL="742950" indent="-285750" eaLnBrk="0" hangingPunct="0">
              <a:defRPr sz="2400">
                <a:solidFill>
                  <a:schemeClr val="tx1"/>
                </a:solidFill>
                <a:latin typeface="Century" charset="0"/>
                <a:ea typeface="ＭＳ Ｐゴシック" charset="0"/>
              </a:defRPr>
            </a:lvl2pPr>
            <a:lvl3pPr marL="1143000" indent="-228600" eaLnBrk="0" hangingPunct="0">
              <a:defRPr sz="2400">
                <a:solidFill>
                  <a:schemeClr val="tx1"/>
                </a:solidFill>
                <a:latin typeface="Century" charset="0"/>
                <a:ea typeface="ＭＳ Ｐゴシック" charset="0"/>
              </a:defRPr>
            </a:lvl3pPr>
            <a:lvl4pPr marL="1600200" indent="-228600" eaLnBrk="0" hangingPunct="0">
              <a:defRPr sz="2400">
                <a:solidFill>
                  <a:schemeClr val="tx1"/>
                </a:solidFill>
                <a:latin typeface="Century" charset="0"/>
                <a:ea typeface="ＭＳ Ｐゴシック" charset="0"/>
              </a:defRPr>
            </a:lvl4pPr>
            <a:lvl5pPr marL="2057400" indent="-228600" eaLnBrk="0" hangingPunct="0">
              <a:defRPr sz="2400">
                <a:solidFill>
                  <a:schemeClr val="tx1"/>
                </a:solidFill>
                <a:latin typeface="Century" charset="0"/>
                <a:ea typeface="ＭＳ Ｐゴシック" charset="0"/>
              </a:defRPr>
            </a:lvl5pPr>
            <a:lvl6pPr marL="2514600" indent="-228600" eaLnBrk="0" fontAlgn="base" hangingPunct="0">
              <a:spcBef>
                <a:spcPct val="0"/>
              </a:spcBef>
              <a:spcAft>
                <a:spcPct val="0"/>
              </a:spcAft>
              <a:defRPr sz="2400">
                <a:solidFill>
                  <a:schemeClr val="tx1"/>
                </a:solidFill>
                <a:latin typeface="Century" charset="0"/>
                <a:ea typeface="ＭＳ Ｐゴシック" charset="0"/>
              </a:defRPr>
            </a:lvl6pPr>
            <a:lvl7pPr marL="2971800" indent="-228600" eaLnBrk="0" fontAlgn="base" hangingPunct="0">
              <a:spcBef>
                <a:spcPct val="0"/>
              </a:spcBef>
              <a:spcAft>
                <a:spcPct val="0"/>
              </a:spcAft>
              <a:defRPr sz="2400">
                <a:solidFill>
                  <a:schemeClr val="tx1"/>
                </a:solidFill>
                <a:latin typeface="Century" charset="0"/>
                <a:ea typeface="ＭＳ Ｐゴシック" charset="0"/>
              </a:defRPr>
            </a:lvl7pPr>
            <a:lvl8pPr marL="3429000" indent="-228600" eaLnBrk="0" fontAlgn="base" hangingPunct="0">
              <a:spcBef>
                <a:spcPct val="0"/>
              </a:spcBef>
              <a:spcAft>
                <a:spcPct val="0"/>
              </a:spcAft>
              <a:defRPr sz="2400">
                <a:solidFill>
                  <a:schemeClr val="tx1"/>
                </a:solidFill>
                <a:latin typeface="Century" charset="0"/>
                <a:ea typeface="ＭＳ Ｐゴシック" charset="0"/>
              </a:defRPr>
            </a:lvl8pPr>
            <a:lvl9pPr marL="3886200" indent="-228600" eaLnBrk="0" fontAlgn="base" hangingPunct="0">
              <a:spcBef>
                <a:spcPct val="0"/>
              </a:spcBef>
              <a:spcAft>
                <a:spcPct val="0"/>
              </a:spcAft>
              <a:defRPr sz="2400">
                <a:solidFill>
                  <a:schemeClr val="tx1"/>
                </a:solidFill>
                <a:latin typeface="Century" charset="0"/>
                <a:ea typeface="ＭＳ Ｐゴシック" charset="0"/>
              </a:defRPr>
            </a:lvl9pPr>
          </a:lstStyle>
          <a:p>
            <a:pPr eaLnBrk="1" fontAlgn="base" hangingPunct="1">
              <a:spcBef>
                <a:spcPct val="0"/>
              </a:spcBef>
              <a:spcAft>
                <a:spcPct val="0"/>
              </a:spcAft>
            </a:pPr>
            <a:fld id="{8462827F-07CA-2547-A395-2D96F3F92595}" type="slidenum">
              <a:rPr lang="en-US" sz="1200">
                <a:solidFill>
                  <a:srgbClr val="000000"/>
                </a:solidFill>
              </a:rPr>
              <a:pPr eaLnBrk="1" fontAlgn="base" hangingPunct="1">
                <a:spcBef>
                  <a:spcPct val="0"/>
                </a:spcBef>
                <a:spcAft>
                  <a:spcPct val="0"/>
                </a:spcAft>
              </a:pPr>
              <a:t>8</a:t>
            </a:fld>
            <a:endParaRPr lang="en-US" sz="1200">
              <a:solidFill>
                <a:srgbClr val="000000"/>
              </a:solidFill>
            </a:endParaRPr>
          </a:p>
        </p:txBody>
      </p:sp>
    </p:spTree>
    <p:extLst>
      <p:ext uri="{BB962C8B-B14F-4D97-AF65-F5344CB8AC3E}">
        <p14:creationId xmlns:p14="http://schemas.microsoft.com/office/powerpoint/2010/main" val="2587779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55160" cy="1143000"/>
          </a:xfrm>
        </p:spPr>
        <p:txBody>
          <a:bodyPr>
            <a:normAutofit fontScale="90000"/>
          </a:bodyPr>
          <a:lstStyle/>
          <a:p>
            <a:r>
              <a:rPr lang="es-PE" b="1" dirty="0"/>
              <a:t>DE  </a:t>
            </a:r>
            <a:r>
              <a:rPr lang="es-PE" b="1" u="sng" dirty="0"/>
              <a:t>ADAN Y EVA</a:t>
            </a:r>
            <a:r>
              <a:rPr lang="es-PE" b="1" dirty="0"/>
              <a:t>  A  </a:t>
            </a:r>
            <a:r>
              <a:rPr lang="es-PE" b="1" u="sng" dirty="0"/>
              <a:t>JOSE Y MARIA </a:t>
            </a:r>
            <a:endParaRPr lang="es-ES" b="1" dirty="0"/>
          </a:p>
        </p:txBody>
      </p:sp>
      <p:sp>
        <p:nvSpPr>
          <p:cNvPr id="3" name="Content Placeholder 2"/>
          <p:cNvSpPr>
            <a:spLocks noGrp="1"/>
          </p:cNvSpPr>
          <p:nvPr>
            <p:ph idx="1"/>
          </p:nvPr>
        </p:nvSpPr>
        <p:spPr/>
        <p:txBody>
          <a:bodyPr>
            <a:normAutofit/>
          </a:bodyPr>
          <a:lstStyle/>
          <a:p>
            <a:pPr marL="0" indent="0" algn="ctr">
              <a:buNone/>
            </a:pPr>
            <a:r>
              <a:rPr lang="es-CO" b="1" dirty="0"/>
              <a:t>El Diseño Original de Dios</a:t>
            </a:r>
            <a:endParaRPr lang="es-PE" b="1" dirty="0"/>
          </a:p>
          <a:p>
            <a:r>
              <a:rPr lang="es-PE" b="1" dirty="0"/>
              <a:t>María: “</a:t>
            </a:r>
            <a:r>
              <a:rPr lang="es-PE" dirty="0"/>
              <a:t>Hágase conmigo conforme a tu palabra”</a:t>
            </a:r>
            <a:endParaRPr lang="es-ES_tradnl" dirty="0"/>
          </a:p>
          <a:p>
            <a:r>
              <a:rPr lang="es-PE" b="1" dirty="0"/>
              <a:t>José: “</a:t>
            </a:r>
            <a:r>
              <a:rPr lang="es-ES" dirty="0"/>
              <a:t>Hizo como el ángel del Señor le había mandado”</a:t>
            </a:r>
          </a:p>
          <a:p>
            <a:endParaRPr lang="en-US" dirty="0"/>
          </a:p>
          <a:p>
            <a:pPr marL="0" indent="0" algn="ctr">
              <a:buNone/>
            </a:pPr>
            <a:r>
              <a:rPr lang="en-US" dirty="0"/>
              <a:t>AMOR PERFECTO – LIBERTAD PLENA</a:t>
            </a:r>
            <a:endParaRPr lang="es-ES_tradnl" dirty="0"/>
          </a:p>
          <a:p>
            <a:endParaRPr lang="es-ES" dirty="0"/>
          </a:p>
        </p:txBody>
      </p:sp>
    </p:spTree>
    <p:extLst>
      <p:ext uri="{BB962C8B-B14F-4D97-AF65-F5344CB8AC3E}">
        <p14:creationId xmlns:p14="http://schemas.microsoft.com/office/powerpoint/2010/main" val="1382721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780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69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s-PE">
                <a:latin typeface="Arial" charset="0"/>
                <a:ea typeface="ＭＳ Ｐゴシック" charset="0"/>
                <a:cs typeface="Arial" charset="0"/>
              </a:rPr>
              <a:t>El Poder del Amor</a:t>
            </a:r>
          </a:p>
        </p:txBody>
      </p:sp>
      <p:sp>
        <p:nvSpPr>
          <p:cNvPr id="25602" name="Content Placeholder 2"/>
          <p:cNvSpPr>
            <a:spLocks noGrp="1"/>
          </p:cNvSpPr>
          <p:nvPr>
            <p:ph idx="1"/>
          </p:nvPr>
        </p:nvSpPr>
        <p:spPr>
          <a:xfrm>
            <a:off x="457200" y="1600200"/>
            <a:ext cx="6437313" cy="4525963"/>
          </a:xfrm>
        </p:spPr>
        <p:txBody>
          <a:bodyPr/>
          <a:lstStyle/>
          <a:p>
            <a:r>
              <a:rPr lang="es-PE">
                <a:latin typeface="Arial" charset="0"/>
                <a:ea typeface="ＭＳ Ｐゴシック" charset="0"/>
                <a:cs typeface="Arial" charset="0"/>
              </a:rPr>
              <a:t>Si quieres Gloria trae el Arca</a:t>
            </a:r>
          </a:p>
          <a:p>
            <a:r>
              <a:rPr lang="es-PE">
                <a:latin typeface="Arial" charset="0"/>
                <a:ea typeface="ＭＳ Ｐゴシック" charset="0"/>
                <a:cs typeface="Arial" charset="0"/>
              </a:rPr>
              <a:t>Si quieres Fuego presenta un Sacrificio</a:t>
            </a:r>
          </a:p>
          <a:p>
            <a:r>
              <a:rPr lang="es-PE">
                <a:latin typeface="Arial" charset="0"/>
                <a:ea typeface="ＭＳ Ｐゴシック" charset="0"/>
                <a:cs typeface="Arial" charset="0"/>
              </a:rPr>
              <a:t>Si quieres Vida lleva la Cruz</a:t>
            </a:r>
          </a:p>
          <a:p>
            <a:r>
              <a:rPr lang="es-PE">
                <a:latin typeface="Arial" charset="0"/>
                <a:ea typeface="ＭＳ Ｐゴシック" charset="0"/>
                <a:cs typeface="Arial" charset="0"/>
              </a:rPr>
              <a:t>Desata el poder del amor en ti,</a:t>
            </a:r>
          </a:p>
          <a:p>
            <a:r>
              <a:rPr lang="es-PE">
                <a:latin typeface="Arial" charset="0"/>
                <a:ea typeface="ＭＳ Ｐゴシック" charset="0"/>
                <a:cs typeface="Arial" charset="0"/>
              </a:rPr>
              <a:t>Tus hijos lo requieren, tu esposa lo anhela, tu Dios lo demanda.</a:t>
            </a:r>
          </a:p>
          <a:p>
            <a:endParaRPr lang="es-PE">
              <a:latin typeface="Arial" charset="0"/>
              <a:ea typeface="ＭＳ Ｐゴシック" charset="0"/>
              <a:cs typeface="Arial" charset="0"/>
            </a:endParaRPr>
          </a:p>
        </p:txBody>
      </p:sp>
    </p:spTree>
    <p:extLst>
      <p:ext uri="{BB962C8B-B14F-4D97-AF65-F5344CB8AC3E}">
        <p14:creationId xmlns:p14="http://schemas.microsoft.com/office/powerpoint/2010/main" val="119359241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2239</TotalTime>
  <Words>1010</Words>
  <Application>Microsoft Macintosh PowerPoint</Application>
  <PresentationFormat>Presentación en pantalla (4:3)</PresentationFormat>
  <Paragraphs>74</Paragraphs>
  <Slides>12</Slides>
  <Notes>7</Notes>
  <HiddenSlides>0</HiddenSlides>
  <MMClips>0</MMClips>
  <ScaleCrop>false</ScaleCrop>
  <HeadingPairs>
    <vt:vector size="6" baseType="variant">
      <vt:variant>
        <vt:lpstr>Fuentes usadas</vt:lpstr>
      </vt:variant>
      <vt:variant>
        <vt:i4>4</vt:i4>
      </vt:variant>
      <vt:variant>
        <vt:lpstr>Tema</vt:lpstr>
      </vt:variant>
      <vt:variant>
        <vt:i4>3</vt:i4>
      </vt:variant>
      <vt:variant>
        <vt:lpstr>Títulos de diapositiva</vt:lpstr>
      </vt:variant>
      <vt:variant>
        <vt:i4>12</vt:i4>
      </vt:variant>
    </vt:vector>
  </HeadingPairs>
  <TitlesOfParts>
    <vt:vector size="19" baseType="lpstr">
      <vt:lpstr>Arial</vt:lpstr>
      <vt:lpstr>Calibri</vt:lpstr>
      <vt:lpstr>Candara</vt:lpstr>
      <vt:lpstr>Century</vt:lpstr>
      <vt:lpstr>Tema de Office</vt:lpstr>
      <vt:lpstr>Office Theme</vt:lpstr>
      <vt:lpstr>1_Office Theme</vt:lpstr>
      <vt:lpstr>Presentación de PowerPoint</vt:lpstr>
      <vt:lpstr>EL TESTADOR ETERNO</vt:lpstr>
      <vt:lpstr>TESTADORES DE BENDICIÓN</vt:lpstr>
      <vt:lpstr>Presentación de PowerPoint</vt:lpstr>
      <vt:lpstr>TESTADORES DE BENDICIÓN</vt:lpstr>
      <vt:lpstr>TESTADORES DE BENDICIÓN</vt:lpstr>
      <vt:lpstr>Amar, Cuidar, Valorar</vt:lpstr>
      <vt:lpstr>Honrar, Respetar, Admirar</vt:lpstr>
      <vt:lpstr>DE  ADAN Y EVA  A  JOSE Y MARIA </vt:lpstr>
      <vt:lpstr>Presentación de PowerPoint</vt:lpstr>
      <vt:lpstr>Presentación de PowerPoint</vt:lpstr>
      <vt:lpstr>El Poder del Amor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Henry</dc:creator>
  <cp:lastModifiedBy>Guillermo Aguayo</cp:lastModifiedBy>
  <cp:revision>19</cp:revision>
  <dcterms:created xsi:type="dcterms:W3CDTF">2013-09-08T01:44:05Z</dcterms:created>
  <dcterms:modified xsi:type="dcterms:W3CDTF">2024-10-10T21:44:07Z</dcterms:modified>
</cp:coreProperties>
</file>